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7ABCE-C489-44C9-B7BF-454D19E7354A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0798A-2030-41A3-BCF5-D90BF8B44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9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7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992BA-0CC0-47AD-A659-2F002E9231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0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8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6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6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8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9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23907-AAEB-499F-A29B-2576302E6396}" type="datetimeFigureOut">
              <a:rPr lang="en-US" smtClean="0"/>
              <a:t>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61407-4BA7-460A-A955-363B6F199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helbyfieldrescue.co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Shelbyfield Animal Rescue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Adoptable Pets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Loaf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Siamese		Female</a:t>
            </a:r>
          </a:p>
          <a:p>
            <a:r>
              <a:rPr lang="en-US" dirty="0" smtClean="0"/>
              <a:t>4 yrs. old		8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Watching TV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Sharing the remote</a:t>
            </a:r>
          </a:p>
        </p:txBody>
      </p:sp>
    </p:spTree>
    <p:extLst>
      <p:ext uri="{BB962C8B-B14F-4D97-AF65-F5344CB8AC3E}">
        <p14:creationId xmlns:p14="http://schemas.microsoft.com/office/powerpoint/2010/main" val="420589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Arbuckle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r="7860"/>
          <a:stretch/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Orange tabby	Male</a:t>
            </a:r>
          </a:p>
          <a:p>
            <a:r>
              <a:rPr lang="en-US" dirty="0" smtClean="0"/>
              <a:t>2 yrs. old		10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Lasagna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Mondays</a:t>
            </a:r>
          </a:p>
        </p:txBody>
      </p:sp>
    </p:spTree>
    <p:extLst>
      <p:ext uri="{BB962C8B-B14F-4D97-AF65-F5344CB8AC3E}">
        <p14:creationId xmlns:p14="http://schemas.microsoft.com/office/powerpoint/2010/main" val="208272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Guinea pig</a:t>
            </a:r>
            <a:r>
              <a:rPr lang="en-US" dirty="0"/>
              <a:t>	</a:t>
            </a:r>
            <a:r>
              <a:rPr lang="en-US" dirty="0" smtClean="0"/>
              <a:t>	Female</a:t>
            </a:r>
            <a:endParaRPr lang="en-US" dirty="0"/>
          </a:p>
          <a:p>
            <a:r>
              <a:rPr lang="en-US" dirty="0" smtClean="0"/>
              <a:t>1.5 yrs. </a:t>
            </a:r>
            <a:r>
              <a:rPr lang="en-US" dirty="0"/>
              <a:t>old		2</a:t>
            </a:r>
            <a:r>
              <a:rPr lang="en-US" dirty="0" smtClean="0"/>
              <a:t> </a:t>
            </a:r>
            <a:r>
              <a:rPr lang="en-US" dirty="0"/>
              <a:t>lbs.</a:t>
            </a:r>
          </a:p>
          <a:p>
            <a:endParaRPr lang="en-US" b="1" dirty="0"/>
          </a:p>
          <a:p>
            <a:r>
              <a:rPr lang="en-US" b="1" dirty="0"/>
              <a:t>Likes:</a:t>
            </a:r>
            <a:r>
              <a:rPr lang="en-US" dirty="0"/>
              <a:t> </a:t>
            </a:r>
            <a:r>
              <a:rPr lang="en-US" dirty="0" smtClean="0"/>
              <a:t>Math</a:t>
            </a:r>
            <a:endParaRPr lang="en-US" dirty="0"/>
          </a:p>
          <a:p>
            <a:r>
              <a:rPr lang="en-US" b="1" dirty="0"/>
              <a:t>Dislikes:</a:t>
            </a:r>
            <a:r>
              <a:rPr lang="en-US" dirty="0"/>
              <a:t> </a:t>
            </a:r>
            <a:r>
              <a:rPr lang="en-US" dirty="0" smtClean="0"/>
              <a:t>Sports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3" b="1750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Shelbyfield Animal Rescue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info@shelbyfieldrescue.com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321-555-3746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Shelter Hours</a:t>
            </a:r>
          </a:p>
          <a:p>
            <a:r>
              <a:rPr lang="en-US" dirty="0"/>
              <a:t>Monday – Saturday</a:t>
            </a:r>
          </a:p>
          <a:p>
            <a:r>
              <a:rPr lang="en-US" dirty="0"/>
              <a:t>10:00 AM – 6:00 </a:t>
            </a:r>
            <a:r>
              <a:rPr lang="en-US" dirty="0" smtClean="0"/>
              <a:t>PM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0839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60" b="3360"/>
          <a:stretch>
            <a:fillRect/>
          </a:stretch>
        </p:blipFill>
        <p:spPr/>
      </p:pic>
      <p:sp>
        <p:nvSpPr>
          <p:cNvPr id="17" name="Content Placeholder 1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…to </a:t>
            </a:r>
            <a:r>
              <a:rPr lang="en-US" dirty="0"/>
              <a:t>rescue, rehabilitate, and re-home stray or unwanted pets.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volunteers of Shelbyfield Animal Rescue are dedicated </a:t>
            </a:r>
            <a:r>
              <a:rPr lang="en-US" dirty="0"/>
              <a:t>to </a:t>
            </a:r>
            <a:r>
              <a:rPr lang="en-US" dirty="0" smtClean="0"/>
              <a:t>helping </a:t>
            </a:r>
            <a:r>
              <a:rPr lang="en-US" dirty="0"/>
              <a:t>animals in </a:t>
            </a:r>
            <a:r>
              <a:rPr lang="en-US" dirty="0" smtClean="0"/>
              <a:t>need </a:t>
            </a:r>
            <a:r>
              <a:rPr lang="en-US" dirty="0"/>
              <a:t>and </a:t>
            </a:r>
            <a:r>
              <a:rPr lang="en-US" dirty="0" smtClean="0"/>
              <a:t>finding </a:t>
            </a:r>
            <a:r>
              <a:rPr lang="en-US" i="1" dirty="0" smtClean="0"/>
              <a:t>you</a:t>
            </a:r>
            <a:r>
              <a:rPr lang="en-US" dirty="0" smtClean="0"/>
              <a:t> the </a:t>
            </a:r>
            <a:r>
              <a:rPr lang="en-US" dirty="0"/>
              <a:t>perfect pet for your </a:t>
            </a:r>
            <a:r>
              <a:rPr lang="en-US" dirty="0" smtClean="0"/>
              <a:t>home.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Warm and Fuzzy Inside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of Pet Ownership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10" name="Conten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Pet owners </a:t>
            </a:r>
            <a:r>
              <a:rPr lang="en-US" sz="1800" dirty="0" smtClean="0"/>
              <a:t>experience </a:t>
            </a:r>
            <a:r>
              <a:rPr lang="en-US" sz="1800" dirty="0"/>
              <a:t>benefits such as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Companionship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Social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Exercise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Stress relief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 smtClean="0"/>
              <a:t>Lower blood pressure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1304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Man’s Best Friend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Adoptable Dogs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Pogo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mix		Female</a:t>
            </a:r>
          </a:p>
          <a:p>
            <a:r>
              <a:rPr lang="en-US" dirty="0" smtClean="0"/>
              <a:t>5 mos. old		19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Long walks on the beach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Drama</a:t>
            </a:r>
          </a:p>
        </p:txBody>
      </p:sp>
    </p:spTree>
    <p:extLst>
      <p:ext uri="{BB962C8B-B14F-4D97-AF65-F5344CB8AC3E}">
        <p14:creationId xmlns:p14="http://schemas.microsoft.com/office/powerpoint/2010/main" val="229776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6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Flapjack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8046"/>
          <a:stretch/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Whippet		Male</a:t>
            </a:r>
          </a:p>
          <a:p>
            <a:r>
              <a:rPr lang="en-US" dirty="0" smtClean="0"/>
              <a:t>9 mos. old		23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Literature, philosophy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Misspelled words</a:t>
            </a:r>
          </a:p>
        </p:txBody>
      </p:sp>
    </p:spTree>
    <p:extLst>
      <p:ext uri="{BB962C8B-B14F-4D97-AF65-F5344CB8AC3E}">
        <p14:creationId xmlns:p14="http://schemas.microsoft.com/office/powerpoint/2010/main" val="112560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Wilson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0" r="771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Pug		Male</a:t>
            </a:r>
          </a:p>
          <a:p>
            <a:r>
              <a:rPr lang="en-US" dirty="0"/>
              <a:t>6</a:t>
            </a:r>
            <a:r>
              <a:rPr lang="en-US" dirty="0" smtClean="0"/>
              <a:t> yrs. old		21 lbs.</a:t>
            </a:r>
          </a:p>
          <a:p>
            <a:endParaRPr lang="en-US" b="1" dirty="0" smtClean="0"/>
          </a:p>
          <a:p>
            <a:r>
              <a:rPr lang="en-US" b="1" dirty="0" smtClean="0"/>
              <a:t>Likes:</a:t>
            </a:r>
            <a:r>
              <a:rPr lang="en-US" dirty="0" smtClean="0"/>
              <a:t> Plaid</a:t>
            </a:r>
          </a:p>
          <a:p>
            <a:r>
              <a:rPr lang="en-US" b="1" dirty="0" smtClean="0"/>
              <a:t>Dislikes:</a:t>
            </a:r>
            <a:r>
              <a:rPr lang="en-US" dirty="0" smtClean="0"/>
              <a:t> The outdoors</a:t>
            </a:r>
          </a:p>
        </p:txBody>
      </p:sp>
    </p:spTree>
    <p:extLst>
      <p:ext uri="{BB962C8B-B14F-4D97-AF65-F5344CB8AC3E}">
        <p14:creationId xmlns:p14="http://schemas.microsoft.com/office/powerpoint/2010/main" val="372959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63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Shelbyfield Animal Rescue</vt:lpstr>
      <vt:lpstr>Our Mission</vt:lpstr>
      <vt:lpstr>All Warm and Fuzzy Inside</vt:lpstr>
      <vt:lpstr>Did you Know?</vt:lpstr>
      <vt:lpstr>Man’s Best Friend</vt:lpstr>
      <vt:lpstr>Pogo</vt:lpstr>
      <vt:lpstr>PowerPoint Presentation</vt:lpstr>
      <vt:lpstr>Flapjack</vt:lpstr>
      <vt:lpstr>Mr. Wilson</vt:lpstr>
      <vt:lpstr>Loaf</vt:lpstr>
      <vt:lpstr>Arbuckle</vt:lpstr>
      <vt:lpstr>Egg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Shelbyfield Animal Rescue</dc:title>
  <dc:creator>Julia Fillory</dc:creator>
  <cp:lastModifiedBy>Julia Fillory</cp:lastModifiedBy>
  <cp:revision>1</cp:revision>
  <dcterms:created xsi:type="dcterms:W3CDTF">2016-02-15T21:47:23Z</dcterms:created>
  <dcterms:modified xsi:type="dcterms:W3CDTF">2016-02-15T21:48:56Z</dcterms:modified>
</cp:coreProperties>
</file>