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0" r:id="rId1"/>
  </p:sldMasterIdLst>
  <p:notesMasterIdLst>
    <p:notesMasterId r:id="rId15"/>
  </p:notesMasterIdLst>
  <p:sldIdLst>
    <p:sldId id="271" r:id="rId2"/>
    <p:sldId id="288" r:id="rId3"/>
    <p:sldId id="284" r:id="rId4"/>
    <p:sldId id="285" r:id="rId5"/>
    <p:sldId id="269" r:id="rId6"/>
    <p:sldId id="280" r:id="rId7"/>
    <p:sldId id="286" r:id="rId8"/>
    <p:sldId id="287" r:id="rId9"/>
    <p:sldId id="270" r:id="rId10"/>
    <p:sldId id="275" r:id="rId11"/>
    <p:sldId id="277" r:id="rId12"/>
    <p:sldId id="27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BD"/>
    <a:srgbClr val="3E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8" autoAdjust="0"/>
    <p:restoredTop sz="94389" autoAdjust="0"/>
  </p:normalViewPr>
  <p:slideViewPr>
    <p:cSldViewPr>
      <p:cViewPr>
        <p:scale>
          <a:sx n="66" d="100"/>
          <a:sy n="66" d="100"/>
        </p:scale>
        <p:origin x="600" y="14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29" y="-12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F1DF-52A0-4C00-A01D-2265E5976A24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92BA-0CC0-47AD-A659-2F002E9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21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3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6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7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9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959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6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6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89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8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996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087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info@shelbyfieldrescue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5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Siamese		Female</a:t>
            </a:r>
          </a:p>
          <a:p>
            <a:r>
              <a:rPr lang="en-US" dirty="0" smtClean="0"/>
              <a:t>4 yrs. old		8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Watching TV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Sharing the remote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54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Arbuckle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Orange tabby	Male</a:t>
            </a:r>
          </a:p>
          <a:p>
            <a:r>
              <a:rPr lang="en-US" dirty="0" smtClean="0"/>
              <a:t>2 yrs. old		10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Lasagna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Mondays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24401"/>
          <a:stretch/>
        </p:blipFill>
        <p:spPr/>
      </p:pic>
    </p:spTree>
    <p:extLst>
      <p:ext uri="{BB962C8B-B14F-4D97-AF65-F5344CB8AC3E}">
        <p14:creationId xmlns:p14="http://schemas.microsoft.com/office/powerpoint/2010/main" val="118446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r>
              <a:rPr lang="en-US" dirty="0"/>
              <a:t>	</a:t>
            </a:r>
            <a:r>
              <a:rPr lang="en-US" dirty="0" smtClean="0"/>
              <a:t>	Female</a:t>
            </a:r>
            <a:endParaRPr lang="en-US" dirty="0"/>
          </a:p>
          <a:p>
            <a:r>
              <a:rPr lang="en-US" dirty="0" smtClean="0"/>
              <a:t>1.5 yrs. </a:t>
            </a:r>
            <a:r>
              <a:rPr lang="en-US" dirty="0"/>
              <a:t>old		2</a:t>
            </a:r>
            <a:r>
              <a:rPr lang="en-US" dirty="0" smtClean="0"/>
              <a:t> </a:t>
            </a:r>
            <a:r>
              <a:rPr lang="en-US" dirty="0"/>
              <a:t>lbs.</a:t>
            </a:r>
          </a:p>
          <a:p>
            <a:endParaRPr lang="en-US" b="1" dirty="0"/>
          </a:p>
          <a:p>
            <a:r>
              <a:rPr lang="en-US" b="1" dirty="0"/>
              <a:t>Likes:</a:t>
            </a:r>
            <a:r>
              <a:rPr lang="en-US" dirty="0"/>
              <a:t> </a:t>
            </a:r>
            <a:r>
              <a:rPr lang="en-US" dirty="0" smtClean="0"/>
              <a:t>Math</a:t>
            </a:r>
            <a:endParaRPr lang="en-US" dirty="0"/>
          </a:p>
          <a:p>
            <a:r>
              <a:rPr lang="en-US" b="1" dirty="0"/>
              <a:t>Dislikes:</a:t>
            </a:r>
            <a:r>
              <a:rPr lang="en-US" dirty="0"/>
              <a:t> </a:t>
            </a:r>
            <a:r>
              <a:rPr lang="en-US" dirty="0" smtClean="0"/>
              <a:t>Sports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10634"/>
          <a:stretch/>
        </p:blipFill>
        <p:spPr/>
      </p:pic>
    </p:spTree>
    <p:extLst>
      <p:ext uri="{BB962C8B-B14F-4D97-AF65-F5344CB8AC3E}">
        <p14:creationId xmlns:p14="http://schemas.microsoft.com/office/powerpoint/2010/main" val="354252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Shelbyfield Animal Rescue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info@shelbyfieldrescue.com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321-555-3746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Shelter Hours</a:t>
            </a:r>
          </a:p>
          <a:p>
            <a:r>
              <a:rPr lang="en-US" dirty="0"/>
              <a:t>Monday – Saturday</a:t>
            </a:r>
          </a:p>
          <a:p>
            <a:r>
              <a:rPr lang="en-US" dirty="0"/>
              <a:t>10:00 AM – 6:00 </a:t>
            </a:r>
            <a:r>
              <a:rPr lang="en-US" dirty="0" smtClean="0"/>
              <a:t>PM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1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36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…to </a:t>
            </a:r>
            <a:r>
              <a:rPr lang="en-US" dirty="0"/>
              <a:t>rescue, rehabilitate, and re-home stray or unwanted pets.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volunteers of Shelbyfield Animal Rescue are dedicated </a:t>
            </a:r>
            <a:r>
              <a:rPr lang="en-US" dirty="0"/>
              <a:t>to </a:t>
            </a:r>
            <a:r>
              <a:rPr lang="en-US" dirty="0" smtClean="0"/>
              <a:t>helping </a:t>
            </a:r>
            <a:r>
              <a:rPr lang="en-US" dirty="0"/>
              <a:t>animals in </a:t>
            </a:r>
            <a:r>
              <a:rPr lang="en-US" dirty="0" smtClean="0"/>
              <a:t>need </a:t>
            </a:r>
            <a:r>
              <a:rPr lang="en-US" dirty="0"/>
              <a:t>and </a:t>
            </a:r>
            <a:r>
              <a:rPr lang="en-US" dirty="0" smtClean="0"/>
              <a:t>finding </a:t>
            </a:r>
            <a:r>
              <a:rPr lang="en-US" i="1" dirty="0" smtClean="0"/>
              <a:t>you</a:t>
            </a:r>
            <a:r>
              <a:rPr lang="en-US" dirty="0" smtClean="0"/>
              <a:t> the </a:t>
            </a:r>
            <a:r>
              <a:rPr lang="en-US" dirty="0"/>
              <a:t>perfect pet for your </a:t>
            </a:r>
            <a:r>
              <a:rPr lang="en-US" dirty="0" smtClean="0"/>
              <a:t>home.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8" r="4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6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Pet owners </a:t>
            </a:r>
            <a:r>
              <a:rPr lang="en-US" sz="1800" dirty="0" smtClean="0"/>
              <a:t>experience </a:t>
            </a:r>
            <a:r>
              <a:rPr lang="en-US" sz="1800" dirty="0"/>
              <a:t>benefits such as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Companionship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Social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Stress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Lower blood pressure</a:t>
            </a:r>
            <a:endParaRPr lang="en-US" sz="1800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572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Pogo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Lab mix		Female</a:t>
            </a:r>
          </a:p>
          <a:p>
            <a:r>
              <a:rPr lang="en-US" dirty="0" smtClean="0"/>
              <a:t>5 mos. old		19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Long walks on the beach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Drama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3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Warm and Fuzzy Inside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Pet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7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Man’s Best Friend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Adoptable 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5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Flapjack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Whippet		Male</a:t>
            </a:r>
          </a:p>
          <a:p>
            <a:r>
              <a:rPr lang="en-US" dirty="0" smtClean="0"/>
              <a:t>9 mos. old		23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Literature, philosophy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Misspelled words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r="10750"/>
          <a:stretch/>
        </p:blipFill>
        <p:spPr/>
      </p:pic>
    </p:spTree>
    <p:extLst>
      <p:ext uri="{BB962C8B-B14F-4D97-AF65-F5344CB8AC3E}">
        <p14:creationId xmlns:p14="http://schemas.microsoft.com/office/powerpoint/2010/main" val="330737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Wilson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Pug		Male</a:t>
            </a:r>
          </a:p>
          <a:p>
            <a:r>
              <a:rPr lang="en-US" dirty="0"/>
              <a:t>6</a:t>
            </a:r>
            <a:r>
              <a:rPr lang="en-US" dirty="0" smtClean="0"/>
              <a:t> yrs. old		21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Plaid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The outdoors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4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3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Things in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Cats and Other Small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4714</TotalTime>
  <Words>126</Words>
  <Application>Microsoft Office PowerPoint</Application>
  <PresentationFormat>Widescreen</PresentationFormat>
  <Paragraphs>68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Badge</vt:lpstr>
      <vt:lpstr>Shelbyfield Animal Rescue</vt:lpstr>
      <vt:lpstr>Our Mission</vt:lpstr>
      <vt:lpstr>Did you Know?</vt:lpstr>
      <vt:lpstr>Pogo</vt:lpstr>
      <vt:lpstr>All Warm and Fuzzy Inside</vt:lpstr>
      <vt:lpstr>Man’s Best Friend</vt:lpstr>
      <vt:lpstr>Flapjack</vt:lpstr>
      <vt:lpstr>Mr. Wilson</vt:lpstr>
      <vt:lpstr>The Little Things in Life</vt:lpstr>
      <vt:lpstr>Loaf</vt:lpstr>
      <vt:lpstr>Arbuckle</vt:lpstr>
      <vt:lpstr>Egg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Julia Fillory</cp:lastModifiedBy>
  <cp:revision>91</cp:revision>
  <dcterms:created xsi:type="dcterms:W3CDTF">2010-11-17T19:53:29Z</dcterms:created>
  <dcterms:modified xsi:type="dcterms:W3CDTF">2016-02-19T16:23:07Z</dcterms:modified>
</cp:coreProperties>
</file>