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61322" autoAdjust="0"/>
  </p:normalViewPr>
  <p:slideViewPr>
    <p:cSldViewPr snapToGrid="0">
      <p:cViewPr varScale="1">
        <p:scale>
          <a:sx n="75" d="100"/>
          <a:sy n="75" d="100"/>
        </p:scale>
        <p:origin x="213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2014-2015 School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2-46F8-A9D7-C7903D8AAF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2015-2016 School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62-46F8-A9D7-C7903D8AAF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69452800"/>
        <c:axId val="369451232"/>
      </c:barChart>
      <c:catAx>
        <c:axId val="36945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451232"/>
        <c:crosses val="autoZero"/>
        <c:auto val="1"/>
        <c:lblAlgn val="ctr"/>
        <c:lblOffset val="100"/>
        <c:noMultiLvlLbl val="0"/>
      </c:catAx>
      <c:valAx>
        <c:axId val="369451232"/>
        <c:scaling>
          <c:orientation val="minMax"/>
        </c:scaling>
        <c:delete val="1"/>
        <c:axPos val="l"/>
        <c:numFmt formatCode="&quot;$&quot;#,##0.00" sourceLinked="1"/>
        <c:majorTickMark val="none"/>
        <c:minorTickMark val="none"/>
        <c:tickLblPos val="nextTo"/>
        <c:crossAx val="36945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7B166-9218-4592-BA0C-4ECDACF0D855}" type="datetimeFigureOut">
              <a:rPr lang="en-US" smtClean="0"/>
              <a:t>2/23/16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97BD8-79DB-4102-9B2D-DA42F226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68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785EAA1-329B-4788-937E-772082967C5E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22F34835-4539-4F10-A89C-CB09E4418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2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Meeting goals: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Thanks previous</a:t>
            </a:r>
            <a:r>
              <a:rPr lang="en-US" baseline="0" dirty="0" smtClean="0"/>
              <a:t> year’s officers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Introduce new officers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Discuss yearly fundraising goals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Plan for next meeting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Leslie will be in the Terry the Terrier costume to help pump up the crowd!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0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63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138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7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18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21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86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75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875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84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7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0"/>
            <a:ext cx="9474722" cy="24265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994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933879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504778" y="2590078"/>
            <a:ext cx="2684046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030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8671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0763" y="2750337"/>
            <a:ext cx="1171888" cy="1356442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6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5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96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26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2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6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81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1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7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7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6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1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4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5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02BA-91E5-41F6-AB00-B77EEDC61561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64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stevens684576@163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743" y="4876325"/>
            <a:ext cx="7952049" cy="1117687"/>
          </a:xfrm>
        </p:spPr>
        <p:txBody>
          <a:bodyPr>
            <a:normAutofit fontScale="25000" lnSpcReduction="20000"/>
          </a:bodyPr>
          <a:lstStyle/>
          <a:p>
            <a:r>
              <a:rPr lang="en-US" sz="16000" dirty="0"/>
              <a:t>Band Boosters Meeting</a:t>
            </a:r>
          </a:p>
          <a:p>
            <a:r>
              <a:rPr lang="en-US" sz="12000" dirty="0"/>
              <a:t>July 1, </a:t>
            </a:r>
            <a:r>
              <a:rPr lang="en-US" sz="12000" dirty="0" smtClean="0"/>
              <a:t>2016</a:t>
            </a:r>
            <a:endParaRPr lang="en-US" sz="12000" dirty="0"/>
          </a:p>
        </p:txBody>
      </p:sp>
      <p:sp>
        <p:nvSpPr>
          <p:cNvPr id="6" name="Rectangle 5"/>
          <p:cNvSpPr/>
          <p:nvPr/>
        </p:nvSpPr>
        <p:spPr>
          <a:xfrm>
            <a:off x="3758510" y="3490154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spc="-300" dirty="0">
                <a:ln w="0"/>
                <a:solidFill>
                  <a:schemeClr val="tx2"/>
                </a:solidFill>
                <a:latin typeface="Segoe Print" panose="02000600000000000000" pitchFamily="2" charset="0"/>
              </a:rPr>
              <a:t>Terrier Tough!</a:t>
            </a: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4879574" y="1462114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91611" y="2686050"/>
            <a:ext cx="7543800" cy="8750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Texlahoma 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High School </a:t>
            </a:r>
          </a:p>
        </p:txBody>
      </p:sp>
    </p:spTree>
    <p:extLst>
      <p:ext uri="{BB962C8B-B14F-4D97-AF65-F5344CB8AC3E}">
        <p14:creationId xmlns:p14="http://schemas.microsoft.com/office/powerpoint/2010/main" val="184462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July 15, 2016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81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Month!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Next Meeting: </a:t>
            </a:r>
          </a:p>
          <a:p>
            <a:pPr lvl="1">
              <a:buNone/>
            </a:pPr>
            <a:r>
              <a:rPr lang="en-US" dirty="0" smtClean="0"/>
              <a:t>July 15 at </a:t>
            </a:r>
            <a:r>
              <a:rPr lang="en-US" dirty="0"/>
              <a:t>7 p.m.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Back to School – Recruit New Members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Finalize Fundraising Calendar and Assign Coordinators</a:t>
            </a: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83475" y="2222287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1381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870" y="2663445"/>
            <a:ext cx="9613861" cy="3599316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dirty="0" smtClean="0"/>
              <a:t>New </a:t>
            </a:r>
            <a:r>
              <a:rPr lang="en-US" dirty="0"/>
              <a:t>Officers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Elections and Thank You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Announce New Officers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Distribute Officer Contact Info</a:t>
            </a:r>
            <a:endParaRPr lang="en-US" dirty="0"/>
          </a:p>
          <a:p>
            <a:pPr>
              <a:buSzPct val="85000"/>
            </a:pPr>
            <a:r>
              <a:rPr lang="en-US" dirty="0" smtClean="0"/>
              <a:t>Fundraising</a:t>
            </a:r>
            <a:endParaRPr lang="en-US" dirty="0"/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Past and Present Ideas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Review Yearly Results</a:t>
            </a:r>
          </a:p>
        </p:txBody>
      </p:sp>
    </p:spTree>
    <p:extLst>
      <p:ext uri="{BB962C8B-B14F-4D97-AF65-F5344CB8AC3E}">
        <p14:creationId xmlns:p14="http://schemas.microsoft.com/office/powerpoint/2010/main" val="328633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Officer Announcement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2016-2017 </a:t>
            </a:r>
            <a:r>
              <a:rPr lang="en-US" sz="2800" dirty="0"/>
              <a:t>School Year</a:t>
            </a:r>
          </a:p>
        </p:txBody>
      </p:sp>
    </p:spTree>
    <p:extLst>
      <p:ext uri="{BB962C8B-B14F-4D97-AF65-F5344CB8AC3E}">
        <p14:creationId xmlns:p14="http://schemas.microsoft.com/office/powerpoint/2010/main" val="56086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and Appreciation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2362201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Elections were held in </a:t>
            </a:r>
            <a:r>
              <a:rPr lang="en-US" sz="2800" dirty="0" smtClean="0"/>
              <a:t>June</a:t>
            </a:r>
            <a:endParaRPr lang="en-US" sz="2800" dirty="0"/>
          </a:p>
          <a:p>
            <a:pPr algn="ctr"/>
            <a:r>
              <a:rPr lang="en-US" sz="2800" dirty="0"/>
              <a:t>for new Band Boosters officers for the</a:t>
            </a:r>
          </a:p>
          <a:p>
            <a:pPr algn="ctr"/>
            <a:r>
              <a:rPr lang="en-US" sz="2800" dirty="0" smtClean="0"/>
              <a:t>2016-2017 </a:t>
            </a:r>
            <a:r>
              <a:rPr lang="en-US" sz="2800" dirty="0"/>
              <a:t>school year. </a:t>
            </a:r>
          </a:p>
          <a:p>
            <a:pPr algn="ctr"/>
            <a:r>
              <a:rPr lang="en-US" sz="2800" dirty="0"/>
              <a:t>Before we welcome our new officers,</a:t>
            </a:r>
          </a:p>
          <a:p>
            <a:pPr algn="ctr"/>
            <a:r>
              <a:rPr lang="en-US" sz="2800" dirty="0"/>
              <a:t>we want to give a huge                                          </a:t>
            </a:r>
            <a:r>
              <a:rPr lang="en-US" sz="6000" dirty="0">
                <a:ln w="0"/>
                <a:solidFill>
                  <a:schemeClr val="accent1"/>
                </a:solidFill>
                <a:latin typeface="Impact" panose="020B0806030902050204" pitchFamily="34" charset="0"/>
              </a:rPr>
              <a:t>THANK YOU  </a:t>
            </a:r>
            <a:r>
              <a:rPr lang="en-US" sz="6000" dirty="0">
                <a:ln w="0"/>
                <a:solidFill>
                  <a:schemeClr val="accent5"/>
                </a:solidFill>
                <a:latin typeface="Impact" panose="020B0806030902050204" pitchFamily="34" charset="0"/>
              </a:rPr>
              <a:t>                                                    </a:t>
            </a:r>
            <a:r>
              <a:rPr lang="en-US" sz="2800" dirty="0"/>
              <a:t>to our </a:t>
            </a:r>
            <a:r>
              <a:rPr lang="en-US" sz="2800" dirty="0" smtClean="0"/>
              <a:t>2015-2016 </a:t>
            </a:r>
            <a:r>
              <a:rPr lang="en-US" sz="2800" dirty="0"/>
              <a:t>officers for a </a:t>
            </a:r>
            <a:r>
              <a:rPr lang="en-US" sz="2800" dirty="0" smtClean="0"/>
              <a:t>spectacular </a:t>
            </a:r>
            <a:r>
              <a:rPr lang="en-US" sz="2800" dirty="0"/>
              <a:t>year and for </a:t>
            </a:r>
            <a:r>
              <a:rPr lang="en-US" sz="2800" dirty="0" smtClean="0"/>
              <a:t>all their hard </a:t>
            </a:r>
            <a:r>
              <a:rPr lang="en-US" sz="2800" dirty="0"/>
              <a:t>work!</a:t>
            </a:r>
          </a:p>
        </p:txBody>
      </p:sp>
    </p:spTree>
    <p:extLst>
      <p:ext uri="{BB962C8B-B14F-4D97-AF65-F5344CB8AC3E}">
        <p14:creationId xmlns:p14="http://schemas.microsoft.com/office/powerpoint/2010/main" val="293266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2016-17 Band Booster Officers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527653"/>
              </p:ext>
            </p:extLst>
          </p:nvPr>
        </p:nvGraphicFramePr>
        <p:xfrm>
          <a:off x="3428998" y="2409825"/>
          <a:ext cx="5334000" cy="2225040"/>
        </p:xfrm>
        <a:graphic>
          <a:graphicData uri="http://schemas.openxmlformats.org/drawingml/2006/table">
            <a:tbl>
              <a:tblPr firstRow="1" bandRow="1">
                <a:effectLst/>
                <a:tableStyleId>{D113A9D2-9D6B-4929-AA2D-F23B5EE8CBE7}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Sara</a:t>
                      </a:r>
                      <a:r>
                        <a:rPr lang="en-US" baseline="0" dirty="0" smtClean="0"/>
                        <a:t> Morales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Vice 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Mr. Terrance</a:t>
                      </a:r>
                      <a:r>
                        <a:rPr lang="en-US" baseline="0" dirty="0" smtClean="0"/>
                        <a:t> Miller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Sandra Lee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Fundraising</a:t>
                      </a:r>
                      <a:r>
                        <a:rPr lang="en-US" baseline="0" dirty="0" smtClean="0"/>
                        <a:t>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Julia Stevens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Secretary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Mrs.</a:t>
                      </a:r>
                      <a:r>
                        <a:rPr lang="en-US" baseline="0" dirty="0" smtClean="0"/>
                        <a:t> Gwen Pierce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Folded Corner 15"/>
          <p:cNvSpPr/>
          <p:nvPr/>
        </p:nvSpPr>
        <p:spPr>
          <a:xfrm>
            <a:off x="3405186" y="5172075"/>
            <a:ext cx="5381625" cy="1219200"/>
          </a:xfrm>
          <a:prstGeom prst="foldedCorne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</a:p>
        </p:txBody>
      </p:sp>
    </p:spTree>
    <p:extLst>
      <p:ext uri="{BB962C8B-B14F-4D97-AF65-F5344CB8AC3E}">
        <p14:creationId xmlns:p14="http://schemas.microsoft.com/office/powerpoint/2010/main" val="9707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Past and Future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26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Fundraising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501843"/>
            <a:ext cx="5185873" cy="4241857"/>
          </a:xfrm>
        </p:spPr>
        <p:txBody>
          <a:bodyPr>
            <a:normAutofit/>
          </a:bodyPr>
          <a:lstStyle/>
          <a:p>
            <a:r>
              <a:rPr lang="en-US" b="1" dirty="0" smtClean="0"/>
              <a:t>Previous Projects</a:t>
            </a:r>
          </a:p>
          <a:p>
            <a:pPr lvl="1"/>
            <a:r>
              <a:rPr lang="en-US" dirty="0" smtClean="0"/>
              <a:t>Bake Sale</a:t>
            </a:r>
          </a:p>
          <a:p>
            <a:pPr lvl="1"/>
            <a:r>
              <a:rPr lang="en-US" dirty="0" smtClean="0"/>
              <a:t>Candy Bar Sale</a:t>
            </a:r>
          </a:p>
          <a:p>
            <a:pPr lvl="1"/>
            <a:r>
              <a:rPr lang="en-US" dirty="0" smtClean="0"/>
              <a:t>Walk-a-Thon</a:t>
            </a:r>
          </a:p>
          <a:p>
            <a:pPr lvl="1"/>
            <a:r>
              <a:rPr lang="en-US" dirty="0" smtClean="0"/>
              <a:t>Wrap Gifts at Local Mall</a:t>
            </a:r>
          </a:p>
          <a:p>
            <a:pPr lvl="1"/>
            <a:r>
              <a:rPr lang="en-US" dirty="0" smtClean="0"/>
              <a:t>Card Kit Sales</a:t>
            </a:r>
          </a:p>
          <a:p>
            <a:r>
              <a:rPr lang="en-US" b="1" dirty="0" smtClean="0"/>
              <a:t>New Project Ideas</a:t>
            </a:r>
          </a:p>
          <a:p>
            <a:pPr lvl="1"/>
            <a:r>
              <a:rPr lang="en-US" dirty="0" err="1" smtClean="0"/>
              <a:t>Candygrams</a:t>
            </a:r>
            <a:r>
              <a:rPr lang="en-US" dirty="0" smtClean="0"/>
              <a:t> for Kids</a:t>
            </a:r>
          </a:p>
          <a:p>
            <a:pPr lvl="1"/>
            <a:r>
              <a:rPr lang="en-US" dirty="0" smtClean="0"/>
              <a:t>Car Wash</a:t>
            </a:r>
          </a:p>
          <a:p>
            <a:pPr lvl="1"/>
            <a:r>
              <a:rPr lang="en-US" dirty="0" smtClean="0"/>
              <a:t>Idol Contest –</a:t>
            </a:r>
            <a:br>
              <a:rPr lang="en-US" dirty="0" smtClean="0"/>
            </a:br>
            <a:r>
              <a:rPr lang="en-US" dirty="0" smtClean="0"/>
              <a:t>Pay Per Vote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501843"/>
            <a:ext cx="5034715" cy="3364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229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Past Fundraising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643487"/>
              </p:ext>
            </p:extLst>
          </p:nvPr>
        </p:nvGraphicFramePr>
        <p:xfrm>
          <a:off x="2081213" y="2479676"/>
          <a:ext cx="8029575" cy="4121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219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2016-2017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826" y="2374687"/>
            <a:ext cx="10563286" cy="4292813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b="1" dirty="0" smtClean="0"/>
              <a:t>Need to Choose Fundraising Projects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5 projects per school year</a:t>
            </a:r>
          </a:p>
          <a:p>
            <a:pPr marL="919163" lvl="1"/>
            <a:r>
              <a:rPr lang="en-US" sz="1800" dirty="0"/>
              <a:t>Each lasts 6 weeks, with </a:t>
            </a:r>
            <a:r>
              <a:rPr lang="en-US" sz="1800" dirty="0" smtClean="0"/>
              <a:t>a 2-week </a:t>
            </a:r>
            <a:r>
              <a:rPr lang="en-US" sz="1800" dirty="0"/>
              <a:t>break in between</a:t>
            </a:r>
          </a:p>
          <a:p>
            <a:pPr marL="919163" lvl="1"/>
            <a:r>
              <a:rPr lang="en-US" sz="1800" dirty="0"/>
              <a:t>Need Project Coordinators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Review </a:t>
            </a:r>
            <a:r>
              <a:rPr lang="en-US" dirty="0"/>
              <a:t>m</a:t>
            </a:r>
            <a:r>
              <a:rPr lang="en-US" dirty="0" smtClean="0"/>
              <a:t>onetary benefits of projects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SzPct val="85000"/>
            </a:pPr>
            <a:r>
              <a:rPr lang="en-US" b="1" dirty="0" smtClean="0"/>
              <a:t>Project Coordinator’s Responsibility: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dirty="0" smtClean="0"/>
              <a:t>Best way to coordinate project</a:t>
            </a:r>
          </a:p>
          <a:p>
            <a:pPr>
              <a:buSzPct val="85000"/>
            </a:pPr>
            <a:r>
              <a:rPr lang="en-US" b="1" dirty="0" smtClean="0"/>
              <a:t>For Suggestions or Participation, Contact: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Julia Stevens, Fundraising Chair, at </a:t>
            </a:r>
            <a:r>
              <a:rPr lang="en-US" dirty="0" smtClean="0">
                <a:hlinkClick r:id="rId3"/>
              </a:rPr>
              <a:t>jstevens684576@163.com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300</Words>
  <Application>Microsoft Office PowerPoint</Application>
  <PresentationFormat>Widescreen</PresentationFormat>
  <Paragraphs>85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Impact</vt:lpstr>
      <vt:lpstr>Segoe Print</vt:lpstr>
      <vt:lpstr>Trebuchet MS</vt:lpstr>
      <vt:lpstr>Wingdings</vt:lpstr>
      <vt:lpstr>Berlin</vt:lpstr>
      <vt:lpstr>PowerPoint Presentation</vt:lpstr>
      <vt:lpstr>Agenda</vt:lpstr>
      <vt:lpstr>New Officer Announcement</vt:lpstr>
      <vt:lpstr>Elections and Appreciation</vt:lpstr>
      <vt:lpstr>New 2016-17 Band Booster Officers</vt:lpstr>
      <vt:lpstr>Fundraising</vt:lpstr>
      <vt:lpstr>Possible Fundraising Projects</vt:lpstr>
      <vt:lpstr>Past Fundraising Results</vt:lpstr>
      <vt:lpstr>Choose 2016-2017 Projects </vt:lpstr>
      <vt:lpstr>Next Meeting</vt:lpstr>
      <vt:lpstr>See You Next Month!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2013-07-25T13:14:30Z</dcterms:created>
  <dcterms:modified xsi:type="dcterms:W3CDTF">2016-02-24T16:40:18Z</dcterms:modified>
</cp:coreProperties>
</file>