
<file path=[Content_Types].xml><?xml version="1.0" encoding="utf-8"?>
<Types xmlns="http://schemas.openxmlformats.org/package/2006/content-types">
  <Default Extension="bmp" ContentType="image/bmp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934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D8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3" autoAdjust="0"/>
    <p:restoredTop sz="94660"/>
  </p:normalViewPr>
  <p:slideViewPr>
    <p:cSldViewPr snapToGrid="0">
      <p:cViewPr varScale="1">
        <p:scale>
          <a:sx n="75" d="100"/>
          <a:sy n="75" d="100"/>
        </p:scale>
        <p:origin x="274" y="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mp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mp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solidFill>
            <a:schemeClr val="bg2"/>
          </a:solidFill>
          <a:ln w="9525" cap="sq" cmpd="sng" algn="ctr">
            <a:noFill/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87DE6118-2437-4B30-8E3C-4D2BE6020583}" type="datetimeFigureOut">
              <a:rPr lang="en-US" smtClean="0"/>
              <a:pPr/>
              <a:t>2/16/16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5500" cy="228600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32924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smtClean="0"/>
              <a:t>2/16/16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23500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smtClean="0"/>
              <a:t>2/16/16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76730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800"/>
            </a:lvl1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smtClean="0"/>
              <a:t>2/16/16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47620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solidFill>
            <a:schemeClr val="bg2"/>
          </a:solidFill>
          <a:ln w="9525" cap="sq" cmpd="sng" algn="ctr">
            <a:noFill/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600">
                <a:solidFill>
                  <a:schemeClr val="tx2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87DE6118-2437-4B30-8E3C-4D2BE6020583}" type="datetimeFigureOut">
              <a:rPr lang="en-US" smtClean="0"/>
              <a:pPr/>
              <a:t>2/16/16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7024" cy="228600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2080"/>
            <a:ext cx="2112264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39968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smtClean="0"/>
              <a:t>2/16/16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00508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smtClean="0"/>
              <a:t>2/16/16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475145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smtClean="0"/>
              <a:t>2/16/16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25360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smtClean="0"/>
              <a:t>2/16/16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32711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234693" y="237744"/>
            <a:ext cx="8633081" cy="638251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softEdge rad="0"/>
          </a:effectLst>
        </p:spPr>
      </p:sp>
      <p:sp>
        <p:nvSpPr>
          <p:cNvPr id="16" name="Rectangle 15"/>
          <p:cNvSpPr/>
          <p:nvPr/>
        </p:nvSpPr>
        <p:spPr>
          <a:xfrm>
            <a:off x="371856" y="374904"/>
            <a:ext cx="8353044" cy="6108192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0575" y="704850"/>
            <a:ext cx="7562850" cy="51435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smtClean="0"/>
              <a:pPr/>
              <a:t>2/16/16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39158" y="6214535"/>
            <a:ext cx="5184648" cy="256032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54876254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tx1"/>
          </a:solidFill>
          <a:ln w="6350" cap="sq">
            <a:solidFill>
              <a:schemeClr val="tx1">
                <a:lumMod val="7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solidFill>
            <a:schemeClr val="bg2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601076" cy="6382512"/>
          </a:xfrm>
          <a:solidFill>
            <a:srgbClr val="808080"/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87DE6118-2437-4B30-8E3C-4D2BE6020583}" type="datetimeFigureOut">
              <a:rPr lang="en-US" smtClean="0"/>
              <a:pPr/>
              <a:t>2/16/16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52118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fld id="{87DE6118-2437-4B30-8E3C-4D2BE6020583}" type="datetimeFigureOut">
              <a:rPr lang="en-US" smtClean="0"/>
              <a:pPr/>
              <a:t>2/16/16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48535" y="6214535"/>
            <a:ext cx="146304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bg2"/>
                </a:solidFill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497918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35" r:id="rId1"/>
    <p:sldLayoutId id="2147483936" r:id="rId2"/>
    <p:sldLayoutId id="2147483937" r:id="rId3"/>
    <p:sldLayoutId id="2147483938" r:id="rId4"/>
    <p:sldLayoutId id="2147483939" r:id="rId5"/>
    <p:sldLayoutId id="2147483940" r:id="rId6"/>
    <p:sldLayoutId id="2147483941" r:id="rId7"/>
    <p:sldLayoutId id="2147483942" r:id="rId8"/>
    <p:sldLayoutId id="2147483943" r:id="rId9"/>
    <p:sldLayoutId id="2147483944" r:id="rId10"/>
    <p:sldLayoutId id="214748394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/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710" y="2091263"/>
            <a:ext cx="7618580" cy="2590800"/>
          </a:xfrm>
        </p:spPr>
        <p:txBody>
          <a:bodyPr>
            <a:noAutofit/>
          </a:bodyPr>
          <a:lstStyle/>
          <a:p>
            <a:r>
              <a:rPr lang="en-US" sz="5400" cap="none" dirty="0" smtClean="0"/>
              <a:t>Attracting Bees, Butterflies, and Other Pollinators</a:t>
            </a:r>
            <a:endParaRPr lang="en-US" sz="5400" cap="non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mtClean="0"/>
              <a:t>Improving Your Garden and Outdoor Environment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8303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Plant flowers rich in pollen &amp; nectar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1600" dirty="0" smtClean="0"/>
              <a:t>Pollinators love plants </a:t>
            </a:r>
            <a:r>
              <a:rPr lang="en-US" sz="1600" dirty="0" smtClean="0"/>
              <a:t>like lavender</a:t>
            </a:r>
            <a:r>
              <a:rPr lang="en-US" sz="1600" dirty="0" smtClean="0"/>
              <a:t>, </a:t>
            </a:r>
            <a:r>
              <a:rPr lang="en-US" sz="1600" dirty="0" smtClean="0"/>
              <a:t>aster, goldenrod</a:t>
            </a:r>
            <a:r>
              <a:rPr lang="en-US" sz="1600" dirty="0" smtClean="0"/>
              <a:t>, and </a:t>
            </a:r>
            <a:r>
              <a:rPr lang="en-US" sz="1600" dirty="0" smtClean="0"/>
              <a:t>sage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865908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Avoid using harmful chemicals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057" r="5057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en-US" sz="1600" dirty="0" smtClean="0"/>
              <a:t>Aggressive fertilizers and insecticides can kill or deter </a:t>
            </a:r>
            <a:r>
              <a:rPr lang="en-US" sz="1600" dirty="0" smtClean="0"/>
              <a:t>pollinators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052899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Provide food and water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619" r="5619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1600" dirty="0" smtClean="0"/>
              <a:t>A water garden, bird bath, or hummingbird feeder will provide rest and </a:t>
            </a:r>
            <a:r>
              <a:rPr lang="en-US" sz="1600" dirty="0" smtClean="0"/>
              <a:t>refreshment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0829323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Give them shelter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93" b="9107"/>
          <a:stretch/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en-US" sz="1600" dirty="0" smtClean="0"/>
              <a:t>Provide a hidden hideaway to keep your pollinators happy and </a:t>
            </a:r>
            <a:r>
              <a:rPr lang="en-US" sz="1600" dirty="0" smtClean="0"/>
              <a:t>protected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01117766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Custom 1">
      <a:dk1>
        <a:srgbClr val="000000"/>
      </a:dk1>
      <a:lt1>
        <a:srgbClr val="FFFFFF"/>
      </a:lt1>
      <a:dk2>
        <a:srgbClr val="5D5047"/>
      </a:dk2>
      <a:lt2>
        <a:srgbClr val="D6D3CC"/>
      </a:lt2>
      <a:accent1>
        <a:srgbClr val="D73984"/>
      </a:accent1>
      <a:accent2>
        <a:srgbClr val="F3F0E1"/>
      </a:accent2>
      <a:accent3>
        <a:srgbClr val="A7B789"/>
      </a:accent3>
      <a:accent4>
        <a:srgbClr val="758551"/>
      </a:accent4>
      <a:accent5>
        <a:srgbClr val="8D6374"/>
      </a:accent5>
      <a:accent6>
        <a:srgbClr val="9B7362"/>
      </a:accent6>
      <a:hlink>
        <a:srgbClr val="67AABF"/>
      </a:hlink>
      <a:folHlink>
        <a:srgbClr val="ABAFA5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6728D11B-929E-4324-91B0-4A4DA4CAC3D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Savon</Template>
  <TotalTime>2985</TotalTime>
  <Words>79</Words>
  <Application>Microsoft Office PowerPoint</Application>
  <PresentationFormat>Widescreen</PresentationFormat>
  <Paragraphs>10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Century Gothic</vt:lpstr>
      <vt:lpstr>Palatino Linotype</vt:lpstr>
      <vt:lpstr>Savon</vt:lpstr>
      <vt:lpstr>Attracting Bees, Butterflies, and Other Pollinators</vt:lpstr>
      <vt:lpstr>Plant flowers rich in pollen &amp; nectar</vt:lpstr>
      <vt:lpstr>Avoid using harmful chemicals</vt:lpstr>
      <vt:lpstr>Provide food and water</vt:lpstr>
      <vt:lpstr>Give them shelter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Attracting Bees, Butterflies, and other pollinators</dc:title>
  <dc:creator>Olenna Mason</dc:creator>
  <cp:lastModifiedBy>Julia Fillory</cp:lastModifiedBy>
  <cp:revision>30</cp:revision>
  <dcterms:created xsi:type="dcterms:W3CDTF">2016-02-01T16:25:50Z</dcterms:created>
  <dcterms:modified xsi:type="dcterms:W3CDTF">2016-02-18T20:47:50Z</dcterms:modified>
</cp:coreProperties>
</file>