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Fillory" initials="JF" lastIdx="1" clrIdx="0">
    <p:extLst>
      <p:ext uri="{19B8F6BF-5375-455C-9EA6-DF929625EA0E}">
        <p15:presenceInfo xmlns:p15="http://schemas.microsoft.com/office/powerpoint/2012/main" userId="bc74cd2b5d3bde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09:21:41.601" idx="1">
    <p:pos x="7175" y="966"/>
    <p:text>Great picture, the pasta looks beautiful!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7B99-7CB5-4008-ADB6-D2FE2DC161DE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9645-B7E5-4446-8E29-AF73FC22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56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EA72B7-B2BC-4B02-897B-BE601CCB001F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Mongibello Artisan Pasta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About 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4" b="21864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create unique, high-quality pastas—made by hand without additives or preservatives—for individuals who seek fresh, one-of-a-kind ingredients.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7186"/>
            <a:ext cx="5678488" cy="407505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 Shel Rheingold (with Manager Stefan Linn) leads a talented team with over 30 years of experience making pasta by hand, crafting unique flavors that tantalize the palate, and pushing the boundaries of traditional artisan pasta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Traditional pasta flavors</a:t>
            </a:r>
          </a:p>
          <a:p>
            <a:r>
              <a:rPr lang="en-US" dirty="0" smtClean="0"/>
              <a:t>Conventional use of all-natural dyes; limited color palette</a:t>
            </a:r>
          </a:p>
          <a:p>
            <a:r>
              <a:rPr lang="en-US" dirty="0" smtClean="0"/>
              <a:t>Repetitive die-cut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Unique flavors built on tradition</a:t>
            </a:r>
          </a:p>
          <a:p>
            <a:r>
              <a:rPr lang="en-US" dirty="0" smtClean="0"/>
              <a:t>Innovative use of all-natural dyes; wider color palette</a:t>
            </a:r>
          </a:p>
          <a:p>
            <a:r>
              <a:rPr lang="en-US" dirty="0" smtClean="0"/>
              <a:t>Minimal die-cut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26" y="1533958"/>
            <a:ext cx="5673436" cy="376150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Zesty Black Bean Fettuccine</a:t>
            </a:r>
          </a:p>
          <a:p>
            <a:r>
              <a:rPr lang="en-US" dirty="0" smtClean="0"/>
              <a:t>Sun-Dried Tomato Fettuccine</a:t>
            </a:r>
          </a:p>
          <a:p>
            <a:r>
              <a:rPr lang="en-US" dirty="0" smtClean="0"/>
              <a:t>Thai Basil Fettuccine</a:t>
            </a:r>
          </a:p>
          <a:p>
            <a:r>
              <a:rPr lang="en-US" dirty="0" smtClean="0"/>
              <a:t>Roasted Red Pepper Penne</a:t>
            </a:r>
          </a:p>
          <a:p>
            <a:r>
              <a:rPr lang="en-US" dirty="0" err="1" smtClean="0"/>
              <a:t>Massaman</a:t>
            </a:r>
            <a:r>
              <a:rPr lang="en-US" dirty="0" smtClean="0"/>
              <a:t> Curry Penne</a:t>
            </a:r>
          </a:p>
          <a:p>
            <a:r>
              <a:rPr lang="en-US" dirty="0" smtClean="0"/>
              <a:t>Wild Mushroom Penne</a:t>
            </a:r>
          </a:p>
          <a:p>
            <a:r>
              <a:rPr lang="en-US" dirty="0" err="1" smtClean="0"/>
              <a:t>Shel’s</a:t>
            </a:r>
            <a:r>
              <a:rPr lang="en-US" dirty="0" smtClean="0"/>
              <a:t> Spanakopita Bowties</a:t>
            </a:r>
          </a:p>
          <a:p>
            <a:r>
              <a:rPr lang="en-US" dirty="0" smtClean="0"/>
              <a:t>Stefan’s Striped Bowties</a:t>
            </a:r>
          </a:p>
        </p:txBody>
      </p:sp>
    </p:spTree>
    <p:extLst>
      <p:ext uri="{BB962C8B-B14F-4D97-AF65-F5344CB8AC3E}">
        <p14:creationId xmlns:p14="http://schemas.microsoft.com/office/powerpoint/2010/main" val="7118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1009 Craftsman Drive</a:t>
            </a:r>
          </a:p>
          <a:p>
            <a:pPr marL="0" indent="0">
              <a:buNone/>
            </a:pPr>
            <a:r>
              <a:rPr lang="en-US" dirty="0" smtClean="0"/>
              <a:t>Portland, Maine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9:00-5:00 Tues-Sun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207-555-1145</a:t>
            </a:r>
          </a:p>
          <a:p>
            <a:pPr marL="0" indent="0">
              <a:buNone/>
            </a:pPr>
            <a:r>
              <a:rPr lang="en-US" dirty="0" smtClean="0"/>
              <a:t>shel@bellopasta.com</a:t>
            </a:r>
          </a:p>
        </p:txBody>
      </p:sp>
    </p:spTree>
    <p:extLst>
      <p:ext uri="{BB962C8B-B14F-4D97-AF65-F5344CB8AC3E}">
        <p14:creationId xmlns:p14="http://schemas.microsoft.com/office/powerpoint/2010/main" val="37800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</TotalTime>
  <Words>152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Mongibello Artisan Pasta</vt:lpstr>
      <vt:lpstr>Our Mission</vt:lpstr>
      <vt:lpstr>Our Team</vt:lpstr>
      <vt:lpstr>Let’s Compare</vt:lpstr>
      <vt:lpstr>The Goods</vt:lpstr>
      <vt:lpstr>Shop or Visit Our Kitchen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Mongibello Artisan Pasta</dc:title>
  <dc:creator>Julia Fillory</dc:creator>
  <cp:lastModifiedBy>Julia Fillory</cp:lastModifiedBy>
  <cp:revision>7</cp:revision>
  <dcterms:created xsi:type="dcterms:W3CDTF">2016-02-10T15:20:54Z</dcterms:created>
  <dcterms:modified xsi:type="dcterms:W3CDTF">2016-03-01T14:22:26Z</dcterms:modified>
</cp:coreProperties>
</file>