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6305" autoAdjust="0"/>
  </p:normalViewPr>
  <p:slideViewPr>
    <p:cSldViewPr>
      <p:cViewPr varScale="1">
        <p:scale>
          <a:sx n="66" d="100"/>
          <a:sy n="66" d="100"/>
        </p:scale>
        <p:origin x="3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About AdWorks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Accomplishments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Organization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Working with Clients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Health Insurance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Leave Time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Paperwork Process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  <dgm:t>
        <a:bodyPr/>
        <a:lstStyle/>
        <a:p>
          <a:endParaRPr lang="en-US"/>
        </a:p>
      </dgm:t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  <dgm:t>
        <a:bodyPr/>
        <a:lstStyle/>
        <a:p>
          <a:endParaRPr lang="en-US"/>
        </a:p>
      </dgm:t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  <dgm:t>
        <a:bodyPr/>
        <a:lstStyle/>
        <a:p>
          <a:endParaRPr lang="en-US"/>
        </a:p>
      </dgm:t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  <dgm:t>
        <a:bodyPr/>
        <a:lstStyle/>
        <a:p>
          <a:endParaRPr lang="en-US"/>
        </a:p>
      </dgm:t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  <dgm:t>
        <a:bodyPr/>
        <a:lstStyle/>
        <a:p>
          <a:endParaRPr lang="en-US"/>
        </a:p>
      </dgm:t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  <dgm:t>
        <a:bodyPr/>
        <a:lstStyle/>
        <a:p>
          <a:endParaRPr lang="en-US"/>
        </a:p>
      </dgm:t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A13C4-1CB6-4A2E-8D2F-3AC40C6FD4CB}" type="presOf" srcId="{FB442562-B81C-4605-BD68-5C3598CCF0B3}" destId="{9A6AE5AD-EC98-4ABA-994D-CB8098D5256F}" srcOrd="0" destOrd="0" presId="urn:microsoft.com/office/officeart/2005/8/layout/vList2"/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6A7FC2D6-FCFC-42E5-A140-1EA045CA54D5}" type="presOf" srcId="{438584F9-24A8-4F27-B51D-7F9C28733168}" destId="{047C6185-8A33-4FDA-BE39-B0175176EA04}" srcOrd="0" destOrd="0" presId="urn:microsoft.com/office/officeart/2005/8/layout/vList2"/>
    <dgm:cxn modelId="{7E7E48DC-5C5C-4D13-8D26-E758B14B8605}" type="presOf" srcId="{940A6E7C-5945-42E6-8A4A-C425709960FD}" destId="{B6885F0A-EE86-4346-982D-222FDA493E93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BE315178-75C2-4A5E-8D7E-ED5B59BD7A2E}" type="presOf" srcId="{54C91C3C-5805-41B2-AC63-8F675987503F}" destId="{5549E7A9-3C15-48E6-943C-1F5B6BE4D8FA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FEA3C2BD-04F7-4E40-9EA8-A38D4A88F1AC}" type="presOf" srcId="{D2B4F5F5-2139-4268-B2E3-41E20FBE4147}" destId="{A08ACECB-1B59-4987-AD39-A05ACC1FA13B}" srcOrd="0" destOrd="0" presId="urn:microsoft.com/office/officeart/2005/8/layout/vList2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7A755D71-CE33-4849-8563-606709F58BF8}" type="presOf" srcId="{C5C8E6BB-1F43-48FF-AABA-D0089EDE8E59}" destId="{96DEE890-97ED-4986-8830-37DBF8FD0E0E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E7100DC6-60E2-40ED-B6E5-1CEB4069DEFC}" type="presOf" srcId="{D557020C-5D20-4A1D-8A97-3EDB9F6BDAE0}" destId="{D33590D4-2843-41C9-A077-7351FC5C7577}" srcOrd="0" destOrd="0" presId="urn:microsoft.com/office/officeart/2005/8/layout/vList2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D93FABB8-51DC-41CC-B9F9-5DE177C41A79}" type="presOf" srcId="{04A48416-BEE7-40B9-B44F-F2E7F27A28C4}" destId="{26082038-E7D7-4B88-9901-1FEF7B437361}" srcOrd="0" destOrd="0" presId="urn:microsoft.com/office/officeart/2005/8/layout/vList2"/>
    <dgm:cxn modelId="{3377990B-706E-4C2C-BF0B-41900FBA5C7F}" type="presParOf" srcId="{5549E7A9-3C15-48E6-943C-1F5B6BE4D8FA}" destId="{B6885F0A-EE86-4346-982D-222FDA493E93}" srcOrd="0" destOrd="0" presId="urn:microsoft.com/office/officeart/2005/8/layout/vList2"/>
    <dgm:cxn modelId="{11177CCB-98F1-4215-9EB3-886873BB0FE0}" type="presParOf" srcId="{5549E7A9-3C15-48E6-943C-1F5B6BE4D8FA}" destId="{AAB18D1A-E681-4BD7-9722-C94504911794}" srcOrd="1" destOrd="0" presId="urn:microsoft.com/office/officeart/2005/8/layout/vList2"/>
    <dgm:cxn modelId="{CA9CAB02-BA7E-45C7-931E-E4E42EE1A277}" type="presParOf" srcId="{5549E7A9-3C15-48E6-943C-1F5B6BE4D8FA}" destId="{A08ACECB-1B59-4987-AD39-A05ACC1FA13B}" srcOrd="2" destOrd="0" presId="urn:microsoft.com/office/officeart/2005/8/layout/vList2"/>
    <dgm:cxn modelId="{F646ED13-1D00-4C53-A9D2-2D3BAE1E6CFD}" type="presParOf" srcId="{5549E7A9-3C15-48E6-943C-1F5B6BE4D8FA}" destId="{7D42784A-45A8-4282-8398-B64BB6BB4E25}" srcOrd="3" destOrd="0" presId="urn:microsoft.com/office/officeart/2005/8/layout/vList2"/>
    <dgm:cxn modelId="{FC3C7957-BD7B-434F-85A0-68ADEB96C476}" type="presParOf" srcId="{5549E7A9-3C15-48E6-943C-1F5B6BE4D8FA}" destId="{96DEE890-97ED-4986-8830-37DBF8FD0E0E}" srcOrd="4" destOrd="0" presId="urn:microsoft.com/office/officeart/2005/8/layout/vList2"/>
    <dgm:cxn modelId="{F1D384EC-BADC-4EDC-9DEC-CE000E71B07F}" type="presParOf" srcId="{5549E7A9-3C15-48E6-943C-1F5B6BE4D8FA}" destId="{FB4A5DFE-3120-4A98-90DC-E276C2F3738F}" srcOrd="5" destOrd="0" presId="urn:microsoft.com/office/officeart/2005/8/layout/vList2"/>
    <dgm:cxn modelId="{9D3CDC6F-5DB5-4940-B081-B3AB4CBED4E0}" type="presParOf" srcId="{5549E7A9-3C15-48E6-943C-1F5B6BE4D8FA}" destId="{26082038-E7D7-4B88-9901-1FEF7B437361}" srcOrd="6" destOrd="0" presId="urn:microsoft.com/office/officeart/2005/8/layout/vList2"/>
    <dgm:cxn modelId="{07E96EF9-340D-461C-901B-E2FF037E59CB}" type="presParOf" srcId="{5549E7A9-3C15-48E6-943C-1F5B6BE4D8FA}" destId="{14E4EFDB-8EAC-4A41-818A-0693002FC599}" srcOrd="7" destOrd="0" presId="urn:microsoft.com/office/officeart/2005/8/layout/vList2"/>
    <dgm:cxn modelId="{F5889D82-63AF-4213-A783-F80BE0108277}" type="presParOf" srcId="{5549E7A9-3C15-48E6-943C-1F5B6BE4D8FA}" destId="{D33590D4-2843-41C9-A077-7351FC5C7577}" srcOrd="8" destOrd="0" presId="urn:microsoft.com/office/officeart/2005/8/layout/vList2"/>
    <dgm:cxn modelId="{AA21973C-2079-4AC2-B91B-8D1D052093F0}" type="presParOf" srcId="{5549E7A9-3C15-48E6-943C-1F5B6BE4D8FA}" destId="{DC66AE21-0B1D-4653-9910-63C1FE0C6E0D}" srcOrd="9" destOrd="0" presId="urn:microsoft.com/office/officeart/2005/8/layout/vList2"/>
    <dgm:cxn modelId="{80687BBC-1F48-47B8-AB29-37BF88B4EB54}" type="presParOf" srcId="{5549E7A9-3C15-48E6-943C-1F5B6BE4D8FA}" destId="{9A6AE5AD-EC98-4ABA-994D-CB8098D5256F}" srcOrd="10" destOrd="0" presId="urn:microsoft.com/office/officeart/2005/8/layout/vList2"/>
    <dgm:cxn modelId="{DEBD89FA-FF00-42C7-9197-7934E0BDF369}" type="presParOf" srcId="{5549E7A9-3C15-48E6-943C-1F5B6BE4D8FA}" destId="{9755DA87-1B01-488F-BA7B-C948E0AD176D}" srcOrd="11" destOrd="0" presId="urn:microsoft.com/office/officeart/2005/8/layout/vList2"/>
    <dgm:cxn modelId="{AB569893-6816-48B7-BA5D-9BBF60736AE1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smtClean="0"/>
            <a:t>Luiz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/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/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/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/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/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/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/>
      <dgm:t>
        <a:bodyPr/>
        <a:lstStyle/>
        <a:p>
          <a:pPr algn="l"/>
          <a:r>
            <a:rPr lang="en-US" dirty="0" smtClean="0"/>
            <a:t>Sell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/>
      <dgm:t>
        <a:bodyPr/>
        <a:lstStyle/>
        <a:p>
          <a:pPr algn="l"/>
          <a:r>
            <a:rPr lang="en-US" dirty="0" smtClean="0"/>
            <a:t>Contact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/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/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/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BED5-1264-43EC-8F96-7A4B606D39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42493-87F5-4762-91C9-24C3BAE14A94}">
      <dgm:prSet phldrT="[Text]"/>
      <dgm:spPr/>
      <dgm:t>
        <a:bodyPr/>
        <a:lstStyle/>
        <a:p>
          <a:r>
            <a:rPr lang="en-US" dirty="0" smtClean="0"/>
            <a:t>Paid Leave</a:t>
          </a:r>
          <a:endParaRPr lang="en-US" dirty="0"/>
        </a:p>
      </dgm:t>
    </dgm:pt>
    <dgm:pt modelId="{211AB599-E313-4E80-9474-2B8911E72F97}" type="parTrans" cxnId="{EDDF673A-95F9-49C3-91D9-BE48515C0467}">
      <dgm:prSet/>
      <dgm:spPr/>
      <dgm:t>
        <a:bodyPr/>
        <a:lstStyle/>
        <a:p>
          <a:endParaRPr lang="en-US"/>
        </a:p>
      </dgm:t>
    </dgm:pt>
    <dgm:pt modelId="{E61E5096-A2B4-4067-B9C4-5AEC82D0EF93}" type="sibTrans" cxnId="{EDDF673A-95F9-49C3-91D9-BE48515C0467}">
      <dgm:prSet/>
      <dgm:spPr/>
      <dgm:t>
        <a:bodyPr/>
        <a:lstStyle/>
        <a:p>
          <a:endParaRPr lang="en-US"/>
        </a:p>
      </dgm:t>
    </dgm:pt>
    <dgm:pt modelId="{B5EF992E-533D-4CFE-A504-4E0035212675}">
      <dgm:prSet phldrT="[Text]"/>
      <dgm:spPr/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A3539F3F-57E4-4825-8A96-3D4604B8AA73}" type="parTrans" cxnId="{78004153-B9BF-4515-9042-065814943E73}">
      <dgm:prSet/>
      <dgm:spPr/>
      <dgm:t>
        <a:bodyPr/>
        <a:lstStyle/>
        <a:p>
          <a:endParaRPr lang="en-US"/>
        </a:p>
      </dgm:t>
    </dgm:pt>
    <dgm:pt modelId="{55663E93-BD42-4705-831A-1538B28D6716}" type="sibTrans" cxnId="{78004153-B9BF-4515-9042-065814943E73}">
      <dgm:prSet/>
      <dgm:spPr/>
      <dgm:t>
        <a:bodyPr/>
        <a:lstStyle/>
        <a:p>
          <a:endParaRPr lang="en-US"/>
        </a:p>
      </dgm:t>
    </dgm:pt>
    <dgm:pt modelId="{A74690B4-E71B-4581-8754-7B3B53025B06}">
      <dgm:prSet phldrT="[Text]"/>
      <dgm:spPr/>
      <dgm:t>
        <a:bodyPr/>
        <a:lstStyle/>
        <a:p>
          <a:r>
            <a:rPr lang="en-US" dirty="0" smtClean="0"/>
            <a:t>Unpaid Leave</a:t>
          </a:r>
          <a:endParaRPr lang="en-US" dirty="0"/>
        </a:p>
      </dgm:t>
    </dgm:pt>
    <dgm:pt modelId="{42A3914A-79C8-4D9E-B5CC-FAEA6F48ADEE}" type="parTrans" cxnId="{A9D51C28-B55E-4446-BE1F-D92EE3B6EAE6}">
      <dgm:prSet/>
      <dgm:spPr/>
      <dgm:t>
        <a:bodyPr/>
        <a:lstStyle/>
        <a:p>
          <a:endParaRPr lang="en-US"/>
        </a:p>
      </dgm:t>
    </dgm:pt>
    <dgm:pt modelId="{923DF046-320B-41A5-A25F-63A184F1687F}" type="sibTrans" cxnId="{A9D51C28-B55E-4446-BE1F-D92EE3B6EAE6}">
      <dgm:prSet/>
      <dgm:spPr/>
      <dgm:t>
        <a:bodyPr/>
        <a:lstStyle/>
        <a:p>
          <a:endParaRPr lang="en-US"/>
        </a:p>
      </dgm:t>
    </dgm:pt>
    <dgm:pt modelId="{EBEE2A4E-D943-47C5-9AA6-F7DE20438288}">
      <dgm:prSet phldrT="[Text]"/>
      <dgm:spPr/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CA4BCD16-61FF-4375-B31D-24369D3E5DD8}" type="parTrans" cxnId="{DDFC9A70-C8B2-4D6E-AE69-B34769A61319}">
      <dgm:prSet/>
      <dgm:spPr/>
      <dgm:t>
        <a:bodyPr/>
        <a:lstStyle/>
        <a:p>
          <a:endParaRPr lang="en-US"/>
        </a:p>
      </dgm:t>
    </dgm:pt>
    <dgm:pt modelId="{B6A3ED01-F4FB-4956-8CDC-F5B4D5B0F84F}" type="sibTrans" cxnId="{DDFC9A70-C8B2-4D6E-AE69-B34769A61319}">
      <dgm:prSet/>
      <dgm:spPr/>
      <dgm:t>
        <a:bodyPr/>
        <a:lstStyle/>
        <a:p>
          <a:endParaRPr lang="en-US"/>
        </a:p>
      </dgm:t>
    </dgm:pt>
    <dgm:pt modelId="{94414682-4818-4E94-AC03-2286D044D3B5}">
      <dgm:prSet/>
      <dgm:spPr/>
      <dgm:t>
        <a:bodyPr/>
        <a:lstStyle/>
        <a:p>
          <a:pPr rtl="0"/>
          <a:r>
            <a:rPr lang="en-US" smtClean="0"/>
            <a:t>Disability</a:t>
          </a:r>
          <a:endParaRPr lang="en-US" dirty="0"/>
        </a:p>
      </dgm:t>
    </dgm:pt>
    <dgm:pt modelId="{9ECC757D-92F9-4081-940B-A7F4A1C66F9F}" type="parTrans" cxnId="{6D52850C-256E-41E7-89E7-CEA21BB2F96C}">
      <dgm:prSet/>
      <dgm:spPr/>
      <dgm:t>
        <a:bodyPr/>
        <a:lstStyle/>
        <a:p>
          <a:endParaRPr lang="en-US"/>
        </a:p>
      </dgm:t>
    </dgm:pt>
    <dgm:pt modelId="{1D8FB10F-8CCF-4D45-99C7-B69CDA0360EF}" type="sibTrans" cxnId="{6D52850C-256E-41E7-89E7-CEA21BB2F96C}">
      <dgm:prSet/>
      <dgm:spPr/>
      <dgm:t>
        <a:bodyPr/>
        <a:lstStyle/>
        <a:p>
          <a:endParaRPr lang="en-US"/>
        </a:p>
      </dgm:t>
    </dgm:pt>
    <dgm:pt modelId="{55942B8B-271F-4F7E-BD8D-0177D013F4C0}">
      <dgm:prSet/>
      <dgm:spPr/>
      <dgm:t>
        <a:bodyPr/>
        <a:lstStyle/>
        <a:p>
          <a:pPr rtl="0"/>
          <a:r>
            <a:rPr lang="en-US" dirty="0" smtClean="0"/>
            <a:t>Organ donor</a:t>
          </a:r>
          <a:endParaRPr lang="en-US" dirty="0"/>
        </a:p>
      </dgm:t>
    </dgm:pt>
    <dgm:pt modelId="{CE4E4F5C-370C-463B-AB90-543075C5497B}" type="parTrans" cxnId="{2D5D843B-3C07-45FD-9C04-A345CFDE1E88}">
      <dgm:prSet/>
      <dgm:spPr/>
      <dgm:t>
        <a:bodyPr/>
        <a:lstStyle/>
        <a:p>
          <a:endParaRPr lang="en-US"/>
        </a:p>
      </dgm:t>
    </dgm:pt>
    <dgm:pt modelId="{25A127ED-5D77-4D94-A6B1-72CE237600F9}" type="sibTrans" cxnId="{2D5D843B-3C07-45FD-9C04-A345CFDE1E88}">
      <dgm:prSet/>
      <dgm:spPr/>
      <dgm:t>
        <a:bodyPr/>
        <a:lstStyle/>
        <a:p>
          <a:endParaRPr lang="en-US"/>
        </a:p>
      </dgm:t>
    </dgm:pt>
    <dgm:pt modelId="{2202FC45-9943-49B9-8D0C-859F646FCA8E}">
      <dgm:prSet/>
      <dgm:spPr/>
      <dgm:t>
        <a:bodyPr/>
        <a:lstStyle/>
        <a:p>
          <a:pPr rtl="0"/>
          <a:r>
            <a:rPr lang="en-US" dirty="0" smtClean="0"/>
            <a:t>Holidays</a:t>
          </a:r>
          <a:endParaRPr lang="en-US" dirty="0"/>
        </a:p>
      </dgm:t>
    </dgm:pt>
    <dgm:pt modelId="{A2559E0F-59E0-4354-9167-5DFA0B1483B3}" type="parTrans" cxnId="{B46DA459-F268-4B07-9D66-F8586C5A9B83}">
      <dgm:prSet/>
      <dgm:spPr/>
      <dgm:t>
        <a:bodyPr/>
        <a:lstStyle/>
        <a:p>
          <a:endParaRPr lang="en-US"/>
        </a:p>
      </dgm:t>
    </dgm:pt>
    <dgm:pt modelId="{CACF4DF8-9FA8-478B-A9C4-49898855FD9E}" type="sibTrans" cxnId="{B46DA459-F268-4B07-9D66-F8586C5A9B83}">
      <dgm:prSet/>
      <dgm:spPr/>
      <dgm:t>
        <a:bodyPr/>
        <a:lstStyle/>
        <a:p>
          <a:endParaRPr lang="en-US"/>
        </a:p>
      </dgm:t>
    </dgm:pt>
    <dgm:pt modelId="{C2876F23-B15C-4962-B27A-955040646794}">
      <dgm:prSet/>
      <dgm:spPr/>
      <dgm:t>
        <a:bodyPr/>
        <a:lstStyle/>
        <a:p>
          <a:pPr rtl="0"/>
          <a:r>
            <a:rPr lang="en-US" smtClean="0"/>
            <a:t>Funeral</a:t>
          </a:r>
          <a:endParaRPr lang="en-US" dirty="0"/>
        </a:p>
      </dgm:t>
    </dgm:pt>
    <dgm:pt modelId="{5692EF06-394F-4302-A986-0C72A25114BF}" type="parTrans" cxnId="{D843DFAF-3184-4C70-A110-92825DBD91A3}">
      <dgm:prSet/>
      <dgm:spPr/>
      <dgm:t>
        <a:bodyPr/>
        <a:lstStyle/>
        <a:p>
          <a:endParaRPr lang="en-US"/>
        </a:p>
      </dgm:t>
    </dgm:pt>
    <dgm:pt modelId="{EA040034-22D8-4FD8-8C86-A96B7D302DAD}" type="sibTrans" cxnId="{D843DFAF-3184-4C70-A110-92825DBD91A3}">
      <dgm:prSet/>
      <dgm:spPr/>
      <dgm:t>
        <a:bodyPr/>
        <a:lstStyle/>
        <a:p>
          <a:endParaRPr lang="en-US"/>
        </a:p>
      </dgm:t>
    </dgm:pt>
    <dgm:pt modelId="{E3CAAB8D-A4D7-401D-A33E-85EA7A154377}">
      <dgm:prSet/>
      <dgm:spPr/>
      <dgm:t>
        <a:bodyPr/>
        <a:lstStyle/>
        <a:p>
          <a:pPr rtl="0"/>
          <a:r>
            <a:rPr lang="en-US" smtClean="0"/>
            <a:t>Military</a:t>
          </a:r>
          <a:endParaRPr lang="en-US" dirty="0"/>
        </a:p>
      </dgm:t>
    </dgm:pt>
    <dgm:pt modelId="{D34CEA8E-830D-4AEE-8E85-FF25C3B2F7D2}" type="parTrans" cxnId="{3AE8545D-2CDF-41E8-B041-4E612CCFBDEA}">
      <dgm:prSet/>
      <dgm:spPr/>
      <dgm:t>
        <a:bodyPr/>
        <a:lstStyle/>
        <a:p>
          <a:endParaRPr lang="en-US"/>
        </a:p>
      </dgm:t>
    </dgm:pt>
    <dgm:pt modelId="{E1EE24B7-DB63-46FF-805C-45854DDCBC4B}" type="sibTrans" cxnId="{3AE8545D-2CDF-41E8-B041-4E612CCFBDEA}">
      <dgm:prSet/>
      <dgm:spPr/>
      <dgm:t>
        <a:bodyPr/>
        <a:lstStyle/>
        <a:p>
          <a:endParaRPr lang="en-US"/>
        </a:p>
      </dgm:t>
    </dgm:pt>
    <dgm:pt modelId="{285BD238-8507-4511-A34D-1D8038EEB68D}">
      <dgm:prSet/>
      <dgm:spPr/>
      <dgm:t>
        <a:bodyPr/>
        <a:lstStyle/>
        <a:p>
          <a:pPr rtl="0"/>
          <a:r>
            <a:rPr lang="en-US" smtClean="0"/>
            <a:t>Sick</a:t>
          </a:r>
          <a:endParaRPr lang="en-US" dirty="0"/>
        </a:p>
      </dgm:t>
    </dgm:pt>
    <dgm:pt modelId="{44423DC3-B830-4CA5-886C-314CF997935F}" type="parTrans" cxnId="{82B75C9D-128B-48C4-B110-124FDC290EC3}">
      <dgm:prSet/>
      <dgm:spPr/>
      <dgm:t>
        <a:bodyPr/>
        <a:lstStyle/>
        <a:p>
          <a:endParaRPr lang="en-US"/>
        </a:p>
      </dgm:t>
    </dgm:pt>
    <dgm:pt modelId="{CDC44B0F-BF3E-4012-B613-A3D4498A60F2}" type="sibTrans" cxnId="{82B75C9D-128B-48C4-B110-124FDC290EC3}">
      <dgm:prSet/>
      <dgm:spPr/>
      <dgm:t>
        <a:bodyPr/>
        <a:lstStyle/>
        <a:p>
          <a:endParaRPr lang="en-US"/>
        </a:p>
      </dgm:t>
    </dgm:pt>
    <dgm:pt modelId="{3A1BFDBA-5E18-461A-8074-8D3A4C418754}">
      <dgm:prSet/>
      <dgm:spPr/>
      <dgm:t>
        <a:bodyPr/>
        <a:lstStyle/>
        <a:p>
          <a:pPr rtl="0"/>
          <a:r>
            <a:rPr lang="en-US" smtClean="0"/>
            <a:t>1 day per month</a:t>
          </a:r>
          <a:endParaRPr lang="en-US" dirty="0"/>
        </a:p>
      </dgm:t>
    </dgm:pt>
    <dgm:pt modelId="{B09E3A07-EF34-4F44-8558-BBE7DC76BF4E}" type="parTrans" cxnId="{81E3A3D7-AD2E-4C5D-84CB-90FF930797E9}">
      <dgm:prSet/>
      <dgm:spPr/>
      <dgm:t>
        <a:bodyPr/>
        <a:lstStyle/>
        <a:p>
          <a:endParaRPr lang="en-US"/>
        </a:p>
      </dgm:t>
    </dgm:pt>
    <dgm:pt modelId="{04FC3D75-5ED0-4D18-9E64-80260589EFC6}" type="sibTrans" cxnId="{81E3A3D7-AD2E-4C5D-84CB-90FF930797E9}">
      <dgm:prSet/>
      <dgm:spPr/>
      <dgm:t>
        <a:bodyPr/>
        <a:lstStyle/>
        <a:p>
          <a:endParaRPr lang="en-US"/>
        </a:p>
      </dgm:t>
    </dgm:pt>
    <dgm:pt modelId="{1A0299E8-112E-46EF-9F4E-4D1E62EC2BB8}">
      <dgm:prSet/>
      <dgm:spPr/>
      <dgm:t>
        <a:bodyPr/>
        <a:lstStyle/>
        <a:p>
          <a:pPr rtl="0"/>
          <a:r>
            <a:rPr lang="en-US" smtClean="0"/>
            <a:t>Vacation</a:t>
          </a:r>
          <a:endParaRPr lang="en-US" dirty="0"/>
        </a:p>
      </dgm:t>
    </dgm:pt>
    <dgm:pt modelId="{E2A6C004-0AF9-423A-B9BA-DE254FA637F3}" type="parTrans" cxnId="{AD7EAF6A-009D-4B19-BA06-424EDC61F1EC}">
      <dgm:prSet/>
      <dgm:spPr/>
      <dgm:t>
        <a:bodyPr/>
        <a:lstStyle/>
        <a:p>
          <a:endParaRPr lang="en-US"/>
        </a:p>
      </dgm:t>
    </dgm:pt>
    <dgm:pt modelId="{1D7B98FB-0D52-43B4-9B1D-131FA8364EC3}" type="sibTrans" cxnId="{AD7EAF6A-009D-4B19-BA06-424EDC61F1EC}">
      <dgm:prSet/>
      <dgm:spPr/>
      <dgm:t>
        <a:bodyPr/>
        <a:lstStyle/>
        <a:p>
          <a:endParaRPr lang="en-US"/>
        </a:p>
      </dgm:t>
    </dgm:pt>
    <dgm:pt modelId="{88603257-D688-4F2C-8A8C-1ACD6FC4FB4A}">
      <dgm:prSet/>
      <dgm:spPr/>
      <dgm:t>
        <a:bodyPr/>
        <a:lstStyle/>
        <a:p>
          <a:pPr rtl="0"/>
          <a:r>
            <a:rPr lang="en-US" smtClean="0"/>
            <a:t>12 days: 1-3 years</a:t>
          </a:r>
          <a:endParaRPr lang="en-US" dirty="0"/>
        </a:p>
      </dgm:t>
    </dgm:pt>
    <dgm:pt modelId="{4B762065-D181-4AB5-96F3-2FAC65557CF8}" type="parTrans" cxnId="{454C7AB2-DFE8-4B15-9353-5EC3C32862CD}">
      <dgm:prSet/>
      <dgm:spPr/>
      <dgm:t>
        <a:bodyPr/>
        <a:lstStyle/>
        <a:p>
          <a:endParaRPr lang="en-US"/>
        </a:p>
      </dgm:t>
    </dgm:pt>
    <dgm:pt modelId="{D0ACCD21-64EA-4329-8D55-0D70B2B5D61B}" type="sibTrans" cxnId="{454C7AB2-DFE8-4B15-9353-5EC3C32862CD}">
      <dgm:prSet/>
      <dgm:spPr/>
      <dgm:t>
        <a:bodyPr/>
        <a:lstStyle/>
        <a:p>
          <a:endParaRPr lang="en-US"/>
        </a:p>
      </dgm:t>
    </dgm:pt>
    <dgm:pt modelId="{78327067-39C7-4483-ADCA-FA8076E5BB26}">
      <dgm:prSet/>
      <dgm:spPr/>
      <dgm:t>
        <a:bodyPr/>
        <a:lstStyle/>
        <a:p>
          <a:pPr rtl="0"/>
          <a:r>
            <a:rPr lang="en-US" dirty="0" smtClean="0"/>
            <a:t>1 day extra per year</a:t>
          </a:r>
          <a:endParaRPr lang="en-US" dirty="0"/>
        </a:p>
      </dgm:t>
    </dgm:pt>
    <dgm:pt modelId="{C24C0716-14DA-4718-9B76-3DC342B5616B}" type="parTrans" cxnId="{D0D17D0C-521E-4632-9980-3B023ADDE96B}">
      <dgm:prSet/>
      <dgm:spPr/>
      <dgm:t>
        <a:bodyPr/>
        <a:lstStyle/>
        <a:p>
          <a:endParaRPr lang="en-US"/>
        </a:p>
      </dgm:t>
    </dgm:pt>
    <dgm:pt modelId="{517D7ADF-07B7-4428-8FB9-0B23EF00EAEF}" type="sibTrans" cxnId="{D0D17D0C-521E-4632-9980-3B023ADDE96B}">
      <dgm:prSet/>
      <dgm:spPr/>
      <dgm:t>
        <a:bodyPr/>
        <a:lstStyle/>
        <a:p>
          <a:endParaRPr lang="en-US"/>
        </a:p>
      </dgm:t>
    </dgm:pt>
    <dgm:pt modelId="{665F2423-C32B-4E91-A30D-1ACA1246EC23}">
      <dgm:prSet/>
      <dgm:spPr/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5F55F0C5-B45C-4511-B229-8EF73164B2A0}" type="parTrans" cxnId="{26366BA7-4D5A-4B45-83DE-32A85350A4D0}">
      <dgm:prSet/>
      <dgm:spPr/>
      <dgm:t>
        <a:bodyPr/>
        <a:lstStyle/>
        <a:p>
          <a:endParaRPr lang="en-US"/>
        </a:p>
      </dgm:t>
    </dgm:pt>
    <dgm:pt modelId="{5B4CD83A-BD8F-40D5-91F2-9E5B58BBE2BF}" type="sibTrans" cxnId="{26366BA7-4D5A-4B45-83DE-32A85350A4D0}">
      <dgm:prSet/>
      <dgm:spPr/>
      <dgm:t>
        <a:bodyPr/>
        <a:lstStyle/>
        <a:p>
          <a:endParaRPr lang="en-US"/>
        </a:p>
      </dgm:t>
    </dgm:pt>
    <dgm:pt modelId="{F707CFAD-55F9-43AA-B71F-646D2DA56F9A}">
      <dgm:prSet/>
      <dgm:spPr/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16769D21-481E-467C-A795-CE0E3C91011E}" type="parTrans" cxnId="{DC299B5C-5CDF-4D7E-8A6F-2BBE81829C4A}">
      <dgm:prSet/>
      <dgm:spPr/>
      <dgm:t>
        <a:bodyPr/>
        <a:lstStyle/>
        <a:p>
          <a:endParaRPr lang="en-US"/>
        </a:p>
      </dgm:t>
    </dgm:pt>
    <dgm:pt modelId="{C31E2975-37B9-4DCC-806B-8BFE9A13CE63}" type="sibTrans" cxnId="{DC299B5C-5CDF-4D7E-8A6F-2BBE81829C4A}">
      <dgm:prSet/>
      <dgm:spPr/>
      <dgm:t>
        <a:bodyPr/>
        <a:lstStyle/>
        <a:p>
          <a:endParaRPr lang="en-US"/>
        </a:p>
      </dgm:t>
    </dgm:pt>
    <dgm:pt modelId="{E4430DD2-F0B1-45FB-8BB8-CB6CCE0B8099}">
      <dgm:prSet/>
      <dgm:spPr/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0325A2A9-B095-4820-B518-5132B17C5E7E}" type="parTrans" cxnId="{845D5C89-5F8C-44DC-9658-AFE595754269}">
      <dgm:prSet/>
      <dgm:spPr/>
      <dgm:t>
        <a:bodyPr/>
        <a:lstStyle/>
        <a:p>
          <a:endParaRPr lang="en-US"/>
        </a:p>
      </dgm:t>
    </dgm:pt>
    <dgm:pt modelId="{58BECC93-3067-4799-9786-BE7E4B0BD03A}" type="sibTrans" cxnId="{845D5C89-5F8C-44DC-9658-AFE595754269}">
      <dgm:prSet/>
      <dgm:spPr/>
      <dgm:t>
        <a:bodyPr/>
        <a:lstStyle/>
        <a:p>
          <a:endParaRPr lang="en-US"/>
        </a:p>
      </dgm:t>
    </dgm:pt>
    <dgm:pt modelId="{D9D176CB-772A-4AD2-BA89-081145311C83}">
      <dgm:prSet/>
      <dgm:spPr/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1C43BA4C-11FD-4247-B0DC-C3BB11E0AAE7}" type="parTrans" cxnId="{BE003474-7E15-47A7-9018-9A9170DF9055}">
      <dgm:prSet/>
      <dgm:spPr/>
      <dgm:t>
        <a:bodyPr/>
        <a:lstStyle/>
        <a:p>
          <a:endParaRPr lang="en-US"/>
        </a:p>
      </dgm:t>
    </dgm:pt>
    <dgm:pt modelId="{4CF23385-B203-4A7A-92CD-4C9E8CB4C5D8}" type="sibTrans" cxnId="{BE003474-7E15-47A7-9018-9A9170DF9055}">
      <dgm:prSet/>
      <dgm:spPr/>
      <dgm:t>
        <a:bodyPr/>
        <a:lstStyle/>
        <a:p>
          <a:endParaRPr lang="en-US"/>
        </a:p>
      </dgm:t>
    </dgm:pt>
    <dgm:pt modelId="{EFF5FC78-C997-460A-8311-CE9743A63354}" type="pres">
      <dgm:prSet presAssocID="{DF52BED5-1264-43EC-8F96-7A4B606D3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9D53A-1852-4D73-A12A-85A56CE9CD1F}" type="pres">
      <dgm:prSet presAssocID="{50342493-87F5-4762-91C9-24C3BAE14A94}" presName="composite" presStyleCnt="0"/>
      <dgm:spPr/>
    </dgm:pt>
    <dgm:pt modelId="{8B520F65-2E61-4824-A138-B20ED76B4C42}" type="pres">
      <dgm:prSet presAssocID="{50342493-87F5-4762-91C9-24C3BAE14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DE61-A903-4C0A-B3E8-7E72C1C50183}" type="pres">
      <dgm:prSet presAssocID="{50342493-87F5-4762-91C9-24C3BAE14A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EA10-76DC-4BBB-BD09-52407E7B17FE}" type="pres">
      <dgm:prSet presAssocID="{E61E5096-A2B4-4067-B9C4-5AEC82D0EF93}" presName="space" presStyleCnt="0"/>
      <dgm:spPr/>
    </dgm:pt>
    <dgm:pt modelId="{6FA18116-022C-4CFB-92F4-2C2A71CFAAC0}" type="pres">
      <dgm:prSet presAssocID="{A74690B4-E71B-4581-8754-7B3B53025B06}" presName="composite" presStyleCnt="0"/>
      <dgm:spPr/>
    </dgm:pt>
    <dgm:pt modelId="{F21F4FD3-956C-4014-AAEA-FC545FF9E425}" type="pres">
      <dgm:prSet presAssocID="{A74690B4-E71B-4581-8754-7B3B53025B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0408-AF69-401C-B218-4FED591FCB3E}" type="pres">
      <dgm:prSet presAssocID="{A74690B4-E71B-4581-8754-7B3B53025B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3608C-2B1B-40C3-9111-8C125E830845}" type="presOf" srcId="{1A0299E8-112E-46EF-9F4E-4D1E62EC2BB8}" destId="{0313DE61-A903-4C0A-B3E8-7E72C1C50183}" srcOrd="0" destOrd="8" presId="urn:microsoft.com/office/officeart/2005/8/layout/hList1"/>
    <dgm:cxn modelId="{CD8AA0B2-0E95-4BE4-9343-B54C27B3CEB0}" type="presOf" srcId="{55942B8B-271F-4F7E-BD8D-0177D013F4C0}" destId="{0313DE61-A903-4C0A-B3E8-7E72C1C50183}" srcOrd="0" destOrd="2" presId="urn:microsoft.com/office/officeart/2005/8/layout/hList1"/>
    <dgm:cxn modelId="{3AE8545D-2CDF-41E8-B041-4E612CCFBDEA}" srcId="{50342493-87F5-4762-91C9-24C3BAE14A94}" destId="{E3CAAB8D-A4D7-401D-A33E-85EA7A154377}" srcOrd="5" destOrd="0" parTransId="{D34CEA8E-830D-4AEE-8E85-FF25C3B2F7D2}" sibTransId="{E1EE24B7-DB63-46FF-805C-45854DDCBC4B}"/>
    <dgm:cxn modelId="{8AF8F351-F825-4D20-A7BE-F96586C3C421}" type="presOf" srcId="{78327067-39C7-4483-ADCA-FA8076E5BB26}" destId="{0313DE61-A903-4C0A-B3E8-7E72C1C50183}" srcOrd="0" destOrd="10" presId="urn:microsoft.com/office/officeart/2005/8/layout/hList1"/>
    <dgm:cxn modelId="{587428AD-E513-442D-8761-3C75A50A1AAC}" type="presOf" srcId="{E4430DD2-F0B1-45FB-8BB8-CB6CCE0B8099}" destId="{A8F00408-AF69-401C-B218-4FED591FCB3E}" srcOrd="0" destOrd="3" presId="urn:microsoft.com/office/officeart/2005/8/layout/hList1"/>
    <dgm:cxn modelId="{BE003474-7E15-47A7-9018-9A9170DF9055}" srcId="{A74690B4-E71B-4581-8754-7B3B53025B06}" destId="{D9D176CB-772A-4AD2-BA89-081145311C83}" srcOrd="4" destOrd="0" parTransId="{1C43BA4C-11FD-4247-B0DC-C3BB11E0AAE7}" sibTransId="{4CF23385-B203-4A7A-92CD-4C9E8CB4C5D8}"/>
    <dgm:cxn modelId="{709A8EB5-E66C-472E-BB83-3C2BB1C55C91}" type="presOf" srcId="{50342493-87F5-4762-91C9-24C3BAE14A94}" destId="{8B520F65-2E61-4824-A138-B20ED76B4C42}" srcOrd="0" destOrd="0" presId="urn:microsoft.com/office/officeart/2005/8/layout/hList1"/>
    <dgm:cxn modelId="{82B75C9D-128B-48C4-B110-124FDC290EC3}" srcId="{50342493-87F5-4762-91C9-24C3BAE14A94}" destId="{285BD238-8507-4511-A34D-1D8038EEB68D}" srcOrd="6" destOrd="0" parTransId="{44423DC3-B830-4CA5-886C-314CF997935F}" sibTransId="{CDC44B0F-BF3E-4012-B613-A3D4498A60F2}"/>
    <dgm:cxn modelId="{42F57F48-61CB-4B8E-A37E-F183946E5EB5}" type="presOf" srcId="{665F2423-C32B-4E91-A30D-1ACA1246EC23}" destId="{A8F00408-AF69-401C-B218-4FED591FCB3E}" srcOrd="0" destOrd="1" presId="urn:microsoft.com/office/officeart/2005/8/layout/hList1"/>
    <dgm:cxn modelId="{789758C1-41A9-4E58-AA20-76C52B8EC7F0}" type="presOf" srcId="{C2876F23-B15C-4962-B27A-955040646794}" destId="{0313DE61-A903-4C0A-B3E8-7E72C1C50183}" srcOrd="0" destOrd="4" presId="urn:microsoft.com/office/officeart/2005/8/layout/hList1"/>
    <dgm:cxn modelId="{81E3A3D7-AD2E-4C5D-84CB-90FF930797E9}" srcId="{285BD238-8507-4511-A34D-1D8038EEB68D}" destId="{3A1BFDBA-5E18-461A-8074-8D3A4C418754}" srcOrd="0" destOrd="0" parTransId="{B09E3A07-EF34-4F44-8558-BBE7DC76BF4E}" sibTransId="{04FC3D75-5ED0-4D18-9E64-80260589EFC6}"/>
    <dgm:cxn modelId="{D0D17D0C-521E-4632-9980-3B023ADDE96B}" srcId="{1A0299E8-112E-46EF-9F4E-4D1E62EC2BB8}" destId="{78327067-39C7-4483-ADCA-FA8076E5BB26}" srcOrd="1" destOrd="0" parTransId="{C24C0716-14DA-4718-9B76-3DC342B5616B}" sibTransId="{517D7ADF-07B7-4428-8FB9-0B23EF00EAEF}"/>
    <dgm:cxn modelId="{A05A7207-9ECF-4F4A-AE0A-15366FB87256}" type="presOf" srcId="{EBEE2A4E-D943-47C5-9AA6-F7DE20438288}" destId="{A8F00408-AF69-401C-B218-4FED591FCB3E}" srcOrd="0" destOrd="0" presId="urn:microsoft.com/office/officeart/2005/8/layout/hList1"/>
    <dgm:cxn modelId="{78004153-B9BF-4515-9042-065814943E73}" srcId="{50342493-87F5-4762-91C9-24C3BAE14A94}" destId="{B5EF992E-533D-4CFE-A504-4E0035212675}" srcOrd="0" destOrd="0" parTransId="{A3539F3F-57E4-4825-8A96-3D4604B8AA73}" sibTransId="{55663E93-BD42-4705-831A-1538B28D6716}"/>
    <dgm:cxn modelId="{845D5C89-5F8C-44DC-9658-AFE595754269}" srcId="{A74690B4-E71B-4581-8754-7B3B53025B06}" destId="{E4430DD2-F0B1-45FB-8BB8-CB6CCE0B8099}" srcOrd="3" destOrd="0" parTransId="{0325A2A9-B095-4820-B518-5132B17C5E7E}" sibTransId="{58BECC93-3067-4799-9786-BE7E4B0BD03A}"/>
    <dgm:cxn modelId="{92B65475-86BA-41D7-84E5-5DE4095B5ED2}" type="presOf" srcId="{DF52BED5-1264-43EC-8F96-7A4B606D3924}" destId="{EFF5FC78-C997-460A-8311-CE9743A63354}" srcOrd="0" destOrd="0" presId="urn:microsoft.com/office/officeart/2005/8/layout/hList1"/>
    <dgm:cxn modelId="{2D5D843B-3C07-45FD-9C04-A345CFDE1E88}" srcId="{50342493-87F5-4762-91C9-24C3BAE14A94}" destId="{55942B8B-271F-4F7E-BD8D-0177D013F4C0}" srcOrd="2" destOrd="0" parTransId="{CE4E4F5C-370C-463B-AB90-543075C5497B}" sibTransId="{25A127ED-5D77-4D94-A6B1-72CE237600F9}"/>
    <dgm:cxn modelId="{C5C3EEA7-7B86-42EC-9DAD-9B5F4A001C7F}" type="presOf" srcId="{94414682-4818-4E94-AC03-2286D044D3B5}" destId="{0313DE61-A903-4C0A-B3E8-7E72C1C50183}" srcOrd="0" destOrd="1" presId="urn:microsoft.com/office/officeart/2005/8/layout/hList1"/>
    <dgm:cxn modelId="{EDDF673A-95F9-49C3-91D9-BE48515C0467}" srcId="{DF52BED5-1264-43EC-8F96-7A4B606D3924}" destId="{50342493-87F5-4762-91C9-24C3BAE14A94}" srcOrd="0" destOrd="0" parTransId="{211AB599-E313-4E80-9474-2B8911E72F97}" sibTransId="{E61E5096-A2B4-4067-B9C4-5AEC82D0EF93}"/>
    <dgm:cxn modelId="{6D52850C-256E-41E7-89E7-CEA21BB2F96C}" srcId="{50342493-87F5-4762-91C9-24C3BAE14A94}" destId="{94414682-4818-4E94-AC03-2286D044D3B5}" srcOrd="1" destOrd="0" parTransId="{9ECC757D-92F9-4081-940B-A7F4A1C66F9F}" sibTransId="{1D8FB10F-8CCF-4D45-99C7-B69CDA0360EF}"/>
    <dgm:cxn modelId="{AD7EAF6A-009D-4B19-BA06-424EDC61F1EC}" srcId="{50342493-87F5-4762-91C9-24C3BAE14A94}" destId="{1A0299E8-112E-46EF-9F4E-4D1E62EC2BB8}" srcOrd="7" destOrd="0" parTransId="{E2A6C004-0AF9-423A-B9BA-DE254FA637F3}" sibTransId="{1D7B98FB-0D52-43B4-9B1D-131FA8364EC3}"/>
    <dgm:cxn modelId="{242469FA-B2B3-4CE3-9153-AB0111985165}" type="presOf" srcId="{E3CAAB8D-A4D7-401D-A33E-85EA7A154377}" destId="{0313DE61-A903-4C0A-B3E8-7E72C1C50183}" srcOrd="0" destOrd="5" presId="urn:microsoft.com/office/officeart/2005/8/layout/hList1"/>
    <dgm:cxn modelId="{9AA59EE3-B0EE-40FE-B19E-3A6969F605BD}" type="presOf" srcId="{3A1BFDBA-5E18-461A-8074-8D3A4C418754}" destId="{0313DE61-A903-4C0A-B3E8-7E72C1C50183}" srcOrd="0" destOrd="7" presId="urn:microsoft.com/office/officeart/2005/8/layout/hList1"/>
    <dgm:cxn modelId="{5A42C7A5-E725-4EAC-9D87-7AFA91E613B8}" type="presOf" srcId="{2202FC45-9943-49B9-8D0C-859F646FCA8E}" destId="{0313DE61-A903-4C0A-B3E8-7E72C1C50183}" srcOrd="0" destOrd="3" presId="urn:microsoft.com/office/officeart/2005/8/layout/hList1"/>
    <dgm:cxn modelId="{A9D51C28-B55E-4446-BE1F-D92EE3B6EAE6}" srcId="{DF52BED5-1264-43EC-8F96-7A4B606D3924}" destId="{A74690B4-E71B-4581-8754-7B3B53025B06}" srcOrd="1" destOrd="0" parTransId="{42A3914A-79C8-4D9E-B5CC-FAEA6F48ADEE}" sibTransId="{923DF046-320B-41A5-A25F-63A184F1687F}"/>
    <dgm:cxn modelId="{454C7AB2-DFE8-4B15-9353-5EC3C32862CD}" srcId="{1A0299E8-112E-46EF-9F4E-4D1E62EC2BB8}" destId="{88603257-D688-4F2C-8A8C-1ACD6FC4FB4A}" srcOrd="0" destOrd="0" parTransId="{4B762065-D181-4AB5-96F3-2FAC65557CF8}" sibTransId="{D0ACCD21-64EA-4329-8D55-0D70B2B5D61B}"/>
    <dgm:cxn modelId="{F28AFFCF-D383-4B13-93AA-C7E4F92D0256}" type="presOf" srcId="{285BD238-8507-4511-A34D-1D8038EEB68D}" destId="{0313DE61-A903-4C0A-B3E8-7E72C1C50183}" srcOrd="0" destOrd="6" presId="urn:microsoft.com/office/officeart/2005/8/layout/hList1"/>
    <dgm:cxn modelId="{83188563-8C9B-4EB3-BB45-A5C8BB2399F2}" type="presOf" srcId="{88603257-D688-4F2C-8A8C-1ACD6FC4FB4A}" destId="{0313DE61-A903-4C0A-B3E8-7E72C1C50183}" srcOrd="0" destOrd="9" presId="urn:microsoft.com/office/officeart/2005/8/layout/hList1"/>
    <dgm:cxn modelId="{D843DFAF-3184-4C70-A110-92825DBD91A3}" srcId="{50342493-87F5-4762-91C9-24C3BAE14A94}" destId="{C2876F23-B15C-4962-B27A-955040646794}" srcOrd="4" destOrd="0" parTransId="{5692EF06-394F-4302-A986-0C72A25114BF}" sibTransId="{EA040034-22D8-4FD8-8C86-A96B7D302DAD}"/>
    <dgm:cxn modelId="{B46DA459-F268-4B07-9D66-F8586C5A9B83}" srcId="{50342493-87F5-4762-91C9-24C3BAE14A94}" destId="{2202FC45-9943-49B9-8D0C-859F646FCA8E}" srcOrd="3" destOrd="0" parTransId="{A2559E0F-59E0-4354-9167-5DFA0B1483B3}" sibTransId="{CACF4DF8-9FA8-478B-A9C4-49898855FD9E}"/>
    <dgm:cxn modelId="{B44A9497-7BDF-4B12-A1CA-E1CB19DF5144}" type="presOf" srcId="{A74690B4-E71B-4581-8754-7B3B53025B06}" destId="{F21F4FD3-956C-4014-AAEA-FC545FF9E425}" srcOrd="0" destOrd="0" presId="urn:microsoft.com/office/officeart/2005/8/layout/hList1"/>
    <dgm:cxn modelId="{59114D1B-F88A-414A-B833-BCF18E50D1DE}" type="presOf" srcId="{B5EF992E-533D-4CFE-A504-4E0035212675}" destId="{0313DE61-A903-4C0A-B3E8-7E72C1C50183}" srcOrd="0" destOrd="0" presId="urn:microsoft.com/office/officeart/2005/8/layout/hList1"/>
    <dgm:cxn modelId="{4CC2F27B-3477-4533-9B41-3BDA6EBD281B}" type="presOf" srcId="{D9D176CB-772A-4AD2-BA89-081145311C83}" destId="{A8F00408-AF69-401C-B218-4FED591FCB3E}" srcOrd="0" destOrd="4" presId="urn:microsoft.com/office/officeart/2005/8/layout/hList1"/>
    <dgm:cxn modelId="{DC299B5C-5CDF-4D7E-8A6F-2BBE81829C4A}" srcId="{A74690B4-E71B-4581-8754-7B3B53025B06}" destId="{F707CFAD-55F9-43AA-B71F-646D2DA56F9A}" srcOrd="2" destOrd="0" parTransId="{16769D21-481E-467C-A795-CE0E3C91011E}" sibTransId="{C31E2975-37B9-4DCC-806B-8BFE9A13CE63}"/>
    <dgm:cxn modelId="{DDFC9A70-C8B2-4D6E-AE69-B34769A61319}" srcId="{A74690B4-E71B-4581-8754-7B3B53025B06}" destId="{EBEE2A4E-D943-47C5-9AA6-F7DE20438288}" srcOrd="0" destOrd="0" parTransId="{CA4BCD16-61FF-4375-B31D-24369D3E5DD8}" sibTransId="{B6A3ED01-F4FB-4956-8CDC-F5B4D5B0F84F}"/>
    <dgm:cxn modelId="{C63F3790-165E-447B-95A5-2B4F30709E08}" type="presOf" srcId="{F707CFAD-55F9-43AA-B71F-646D2DA56F9A}" destId="{A8F00408-AF69-401C-B218-4FED591FCB3E}" srcOrd="0" destOrd="2" presId="urn:microsoft.com/office/officeart/2005/8/layout/hList1"/>
    <dgm:cxn modelId="{26366BA7-4D5A-4B45-83DE-32A85350A4D0}" srcId="{A74690B4-E71B-4581-8754-7B3B53025B06}" destId="{665F2423-C32B-4E91-A30D-1ACA1246EC23}" srcOrd="1" destOrd="0" parTransId="{5F55F0C5-B45C-4511-B229-8EF73164B2A0}" sibTransId="{5B4CD83A-BD8F-40D5-91F2-9E5B58BBE2BF}"/>
    <dgm:cxn modelId="{33F2AEC3-C662-4B73-9FE8-449A4C3D43AB}" type="presParOf" srcId="{EFF5FC78-C997-460A-8311-CE9743A63354}" destId="{5179D53A-1852-4D73-A12A-85A56CE9CD1F}" srcOrd="0" destOrd="0" presId="urn:microsoft.com/office/officeart/2005/8/layout/hList1"/>
    <dgm:cxn modelId="{C167ABAF-5835-45AB-970F-BB2F8050AC4C}" type="presParOf" srcId="{5179D53A-1852-4D73-A12A-85A56CE9CD1F}" destId="{8B520F65-2E61-4824-A138-B20ED76B4C42}" srcOrd="0" destOrd="0" presId="urn:microsoft.com/office/officeart/2005/8/layout/hList1"/>
    <dgm:cxn modelId="{C6AB357C-3B50-45D2-A5DA-52A098C82221}" type="presParOf" srcId="{5179D53A-1852-4D73-A12A-85A56CE9CD1F}" destId="{0313DE61-A903-4C0A-B3E8-7E72C1C50183}" srcOrd="1" destOrd="0" presId="urn:microsoft.com/office/officeart/2005/8/layout/hList1"/>
    <dgm:cxn modelId="{0F620437-00C1-4FAC-AEC3-24BC482C383E}" type="presParOf" srcId="{EFF5FC78-C997-460A-8311-CE9743A63354}" destId="{EABDEA10-76DC-4BBB-BD09-52407E7B17FE}" srcOrd="1" destOrd="0" presId="urn:microsoft.com/office/officeart/2005/8/layout/hList1"/>
    <dgm:cxn modelId="{F5D34BC9-952B-4A82-8239-32048B00BF99}" type="presParOf" srcId="{EFF5FC78-C997-460A-8311-CE9743A63354}" destId="{6FA18116-022C-4CFB-92F4-2C2A71CFAAC0}" srcOrd="2" destOrd="0" presId="urn:microsoft.com/office/officeart/2005/8/layout/hList1"/>
    <dgm:cxn modelId="{01471491-B124-41F1-9F52-F77F87FE9855}" type="presParOf" srcId="{6FA18116-022C-4CFB-92F4-2C2A71CFAAC0}" destId="{F21F4FD3-956C-4014-AAEA-FC545FF9E425}" srcOrd="0" destOrd="0" presId="urn:microsoft.com/office/officeart/2005/8/layout/hList1"/>
    <dgm:cxn modelId="{26C073D5-04E3-4663-B8BD-EDCE879267D6}" type="presParOf" srcId="{6FA18116-022C-4CFB-92F4-2C2A71CFAAC0}" destId="{A8F00408-AF69-401C-B218-4FED591FC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5037C-6A24-440E-AE8F-92D1CE18C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8EB5F1-D37F-4F5B-A882-D869C1B54862}">
      <dgm:prSet phldrT="[Text]" custT="1"/>
      <dgm:spPr/>
      <dgm:t>
        <a:bodyPr/>
        <a:lstStyle/>
        <a:p>
          <a:pPr rtl="0"/>
          <a:r>
            <a:rPr lang="en-US" sz="2000" dirty="0" smtClean="0"/>
            <a:t>Supervisor provides paperwork to employee</a:t>
          </a:r>
          <a:endParaRPr lang="en-US" sz="2000" dirty="0"/>
        </a:p>
      </dgm:t>
    </dgm:pt>
    <dgm:pt modelId="{91E95BBD-C893-465F-90E8-07DC69FBFA37}" type="parTrans" cxnId="{3055ADF0-03DC-42A6-9451-02B9D7152EBD}">
      <dgm:prSet/>
      <dgm:spPr/>
      <dgm:t>
        <a:bodyPr/>
        <a:lstStyle/>
        <a:p>
          <a:endParaRPr lang="en-US"/>
        </a:p>
      </dgm:t>
    </dgm:pt>
    <dgm:pt modelId="{8EB884AC-6DCF-4F36-A817-C63560DB618F}" type="sibTrans" cxnId="{3055ADF0-03DC-42A6-9451-02B9D7152EBD}">
      <dgm:prSet/>
      <dgm:spPr/>
      <dgm:t>
        <a:bodyPr/>
        <a:lstStyle/>
        <a:p>
          <a:endParaRPr lang="en-US"/>
        </a:p>
      </dgm:t>
    </dgm:pt>
    <dgm:pt modelId="{D42D1B1D-DE8F-4A6B-8EDD-DAE51689273B}">
      <dgm:prSet phldrT="[Text]" custT="1"/>
      <dgm:spPr/>
      <dgm:t>
        <a:bodyPr/>
        <a:lstStyle/>
        <a:p>
          <a:pPr algn="ctr"/>
          <a:r>
            <a:rPr lang="en-US" sz="1800" dirty="0" smtClean="0"/>
            <a:t>Employee submits paperwork within one week</a:t>
          </a:r>
        </a:p>
        <a:p>
          <a:pPr algn="ctr" rtl="0"/>
          <a:r>
            <a:rPr lang="en-US" sz="1200" dirty="0" smtClean="0"/>
            <a:t>Tax forms</a:t>
          </a:r>
        </a:p>
        <a:p>
          <a:pPr algn="ctr" rtl="0"/>
          <a:r>
            <a:rPr lang="en-US" sz="1200" dirty="0" smtClean="0"/>
            <a:t>401(k)</a:t>
          </a:r>
        </a:p>
        <a:p>
          <a:pPr algn="ctr" rtl="0"/>
          <a:r>
            <a:rPr lang="en-US" sz="1200" dirty="0" smtClean="0"/>
            <a:t>Emergency contact information</a:t>
          </a:r>
          <a:endParaRPr lang="en-US" sz="1200" dirty="0"/>
        </a:p>
      </dgm:t>
    </dgm:pt>
    <dgm:pt modelId="{CEBA5F1E-E06B-4310-8BAA-F1807B8125F7}" type="parTrans" cxnId="{39459937-DED9-45E9-954A-437C2CAAF680}">
      <dgm:prSet/>
      <dgm:spPr/>
      <dgm:t>
        <a:bodyPr/>
        <a:lstStyle/>
        <a:p>
          <a:endParaRPr lang="en-US"/>
        </a:p>
      </dgm:t>
    </dgm:pt>
    <dgm:pt modelId="{ED978E75-AB2C-4819-8DE2-8B2303446680}" type="sibTrans" cxnId="{39459937-DED9-45E9-954A-437C2CAAF680}">
      <dgm:prSet/>
      <dgm:spPr/>
      <dgm:t>
        <a:bodyPr/>
        <a:lstStyle/>
        <a:p>
          <a:endParaRPr lang="en-US"/>
        </a:p>
      </dgm:t>
    </dgm:pt>
    <dgm:pt modelId="{13B41033-AABB-4AF3-B1B5-9B04D69AC950}" type="pres">
      <dgm:prSet presAssocID="{2D25037C-6A24-440E-AE8F-92D1CE18CCE2}" presName="Name0" presStyleCnt="0">
        <dgm:presLayoutVars>
          <dgm:dir/>
          <dgm:animLvl val="lvl"/>
          <dgm:resizeHandles val="exact"/>
        </dgm:presLayoutVars>
      </dgm:prSet>
      <dgm:spPr/>
    </dgm:pt>
    <dgm:pt modelId="{E8198BB0-40FD-416C-A193-D18770E315F0}" type="pres">
      <dgm:prSet presAssocID="{0B8EB5F1-D37F-4F5B-A882-D869C1B548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1FC1-FF67-4F91-8DF4-86687243200E}" type="pres">
      <dgm:prSet presAssocID="{8EB884AC-6DCF-4F36-A817-C63560DB618F}" presName="parTxOnlySpace" presStyleCnt="0"/>
      <dgm:spPr/>
    </dgm:pt>
    <dgm:pt modelId="{BCD317F3-FD72-4365-A083-57F16C10037E}" type="pres">
      <dgm:prSet presAssocID="{D42D1B1D-DE8F-4A6B-8EDD-DAE51689273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59937-DED9-45E9-954A-437C2CAAF680}" srcId="{2D25037C-6A24-440E-AE8F-92D1CE18CCE2}" destId="{D42D1B1D-DE8F-4A6B-8EDD-DAE51689273B}" srcOrd="1" destOrd="0" parTransId="{CEBA5F1E-E06B-4310-8BAA-F1807B8125F7}" sibTransId="{ED978E75-AB2C-4819-8DE2-8B2303446680}"/>
    <dgm:cxn modelId="{3055ADF0-03DC-42A6-9451-02B9D7152EBD}" srcId="{2D25037C-6A24-440E-AE8F-92D1CE18CCE2}" destId="{0B8EB5F1-D37F-4F5B-A882-D869C1B54862}" srcOrd="0" destOrd="0" parTransId="{91E95BBD-C893-465F-90E8-07DC69FBFA37}" sibTransId="{8EB884AC-6DCF-4F36-A817-C63560DB618F}"/>
    <dgm:cxn modelId="{5D30884B-BC8E-44D0-ACF7-D68D09C45B14}" type="presOf" srcId="{0B8EB5F1-D37F-4F5B-A882-D869C1B54862}" destId="{E8198BB0-40FD-416C-A193-D18770E315F0}" srcOrd="0" destOrd="0" presId="urn:microsoft.com/office/officeart/2005/8/layout/chevron1"/>
    <dgm:cxn modelId="{896573A6-587C-45E0-8BA1-F6EF25278B0C}" type="presOf" srcId="{2D25037C-6A24-440E-AE8F-92D1CE18CCE2}" destId="{13B41033-AABB-4AF3-B1B5-9B04D69AC950}" srcOrd="0" destOrd="0" presId="urn:microsoft.com/office/officeart/2005/8/layout/chevron1"/>
    <dgm:cxn modelId="{B9775816-49BB-4622-9478-F0E8ED260F4A}" type="presOf" srcId="{D42D1B1D-DE8F-4A6B-8EDD-DAE51689273B}" destId="{BCD317F3-FD72-4365-A083-57F16C10037E}" srcOrd="0" destOrd="0" presId="urn:microsoft.com/office/officeart/2005/8/layout/chevron1"/>
    <dgm:cxn modelId="{9439F999-1A23-49A7-B01F-D2E49DAAFAD0}" type="presParOf" srcId="{13B41033-AABB-4AF3-B1B5-9B04D69AC950}" destId="{E8198BB0-40FD-416C-A193-D18770E315F0}" srcOrd="0" destOrd="0" presId="urn:microsoft.com/office/officeart/2005/8/layout/chevron1"/>
    <dgm:cxn modelId="{FBC8C8DD-0B2E-41D3-B697-89FA6BB0B146}" type="presParOf" srcId="{13B41033-AABB-4AF3-B1B5-9B04D69AC950}" destId="{B57B1FC1-FF67-4F91-8DF4-86687243200E}" srcOrd="1" destOrd="0" presId="urn:microsoft.com/office/officeart/2005/8/layout/chevron1"/>
    <dgm:cxn modelId="{BE7CB468-62B2-41E5-BE86-B001C9D22FB7}" type="presParOf" srcId="{13B41033-AABB-4AF3-B1B5-9B04D69AC950}" destId="{BCD317F3-FD72-4365-A083-57F16C1003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18556"/>
          <a:ext cx="5950801" cy="4317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About AdWorks</a:t>
          </a:r>
          <a:endParaRPr lang="en-US" sz="1800" kern="1200" dirty="0">
            <a:latin typeface="+mn-lt"/>
          </a:endParaRPr>
        </a:p>
      </dsp:txBody>
      <dsp:txXfrm>
        <a:off x="21075" y="39631"/>
        <a:ext cx="5908651" cy="389580"/>
      </dsp:txXfrm>
    </dsp:sp>
    <dsp:sp modelId="{A08ACECB-1B59-4987-AD39-A05ACC1FA13B}">
      <dsp:nvSpPr>
        <dsp:cNvPr id="0" name=""/>
        <dsp:cNvSpPr/>
      </dsp:nvSpPr>
      <dsp:spPr>
        <a:xfrm>
          <a:off x="0" y="502126"/>
          <a:ext cx="5950801" cy="431730"/>
        </a:xfrm>
        <a:prstGeom prst="roundRect">
          <a:avLst/>
        </a:prstGeom>
        <a:solidFill>
          <a:schemeClr val="accent2">
            <a:shade val="80000"/>
            <a:hueOff val="-103278"/>
            <a:satOff val="-4125"/>
            <a:lumOff val="5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Accomplishments</a:t>
          </a:r>
          <a:endParaRPr lang="en-US" sz="1800" kern="1200" dirty="0">
            <a:latin typeface="+mn-lt"/>
          </a:endParaRPr>
        </a:p>
      </dsp:txBody>
      <dsp:txXfrm>
        <a:off x="21075" y="523201"/>
        <a:ext cx="5908651" cy="389580"/>
      </dsp:txXfrm>
    </dsp:sp>
    <dsp:sp modelId="{96DEE890-97ED-4986-8830-37DBF8FD0E0E}">
      <dsp:nvSpPr>
        <dsp:cNvPr id="0" name=""/>
        <dsp:cNvSpPr/>
      </dsp:nvSpPr>
      <dsp:spPr>
        <a:xfrm>
          <a:off x="0" y="985696"/>
          <a:ext cx="5950801" cy="431730"/>
        </a:xfrm>
        <a:prstGeom prst="roundRect">
          <a:avLst/>
        </a:prstGeom>
        <a:solidFill>
          <a:schemeClr val="accent2">
            <a:shade val="80000"/>
            <a:hueOff val="-206556"/>
            <a:satOff val="-8250"/>
            <a:lumOff val="107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Organization</a:t>
          </a:r>
          <a:endParaRPr lang="en-US" sz="1800" kern="1200" dirty="0">
            <a:latin typeface="+mn-lt"/>
          </a:endParaRPr>
        </a:p>
      </dsp:txBody>
      <dsp:txXfrm>
        <a:off x="21075" y="1006771"/>
        <a:ext cx="5908651" cy="389580"/>
      </dsp:txXfrm>
    </dsp:sp>
    <dsp:sp modelId="{26082038-E7D7-4B88-9901-1FEF7B437361}">
      <dsp:nvSpPr>
        <dsp:cNvPr id="0" name=""/>
        <dsp:cNvSpPr/>
      </dsp:nvSpPr>
      <dsp:spPr>
        <a:xfrm>
          <a:off x="0" y="1469266"/>
          <a:ext cx="5950801" cy="431730"/>
        </a:xfrm>
        <a:prstGeom prst="roundRect">
          <a:avLst/>
        </a:prstGeom>
        <a:solidFill>
          <a:schemeClr val="accent2">
            <a:shade val="80000"/>
            <a:hueOff val="-309834"/>
            <a:satOff val="-12374"/>
            <a:lumOff val="161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Working with Clients</a:t>
          </a:r>
          <a:endParaRPr lang="en-US" sz="1800" kern="1200" dirty="0">
            <a:latin typeface="+mn-lt"/>
          </a:endParaRPr>
        </a:p>
      </dsp:txBody>
      <dsp:txXfrm>
        <a:off x="21075" y="1490341"/>
        <a:ext cx="5908651" cy="389580"/>
      </dsp:txXfrm>
    </dsp:sp>
    <dsp:sp modelId="{D33590D4-2843-41C9-A077-7351FC5C7577}">
      <dsp:nvSpPr>
        <dsp:cNvPr id="0" name=""/>
        <dsp:cNvSpPr/>
      </dsp:nvSpPr>
      <dsp:spPr>
        <a:xfrm>
          <a:off x="0" y="1952836"/>
          <a:ext cx="5950801" cy="431730"/>
        </a:xfrm>
        <a:prstGeom prst="roundRect">
          <a:avLst/>
        </a:prstGeom>
        <a:solidFill>
          <a:schemeClr val="accent2">
            <a:shade val="80000"/>
            <a:hueOff val="-413113"/>
            <a:satOff val="-16499"/>
            <a:lumOff val="21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Health Insurance</a:t>
          </a:r>
          <a:endParaRPr lang="en-US" sz="1800" kern="1200" dirty="0">
            <a:latin typeface="+mn-lt"/>
          </a:endParaRPr>
        </a:p>
      </dsp:txBody>
      <dsp:txXfrm>
        <a:off x="21075" y="1973911"/>
        <a:ext cx="5908651" cy="389580"/>
      </dsp:txXfrm>
    </dsp:sp>
    <dsp:sp modelId="{9A6AE5AD-EC98-4ABA-994D-CB8098D5256F}">
      <dsp:nvSpPr>
        <dsp:cNvPr id="0" name=""/>
        <dsp:cNvSpPr/>
      </dsp:nvSpPr>
      <dsp:spPr>
        <a:xfrm>
          <a:off x="0" y="2436406"/>
          <a:ext cx="5950801" cy="431730"/>
        </a:xfrm>
        <a:prstGeom prst="roundRect">
          <a:avLst/>
        </a:prstGeom>
        <a:solidFill>
          <a:schemeClr val="accent2">
            <a:shade val="80000"/>
            <a:hueOff val="-516391"/>
            <a:satOff val="-20624"/>
            <a:lumOff val="26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Leave Time</a:t>
          </a:r>
          <a:endParaRPr lang="en-US" sz="1800" kern="1200" dirty="0">
            <a:latin typeface="+mn-lt"/>
          </a:endParaRPr>
        </a:p>
      </dsp:txBody>
      <dsp:txXfrm>
        <a:off x="21075" y="2457481"/>
        <a:ext cx="5908651" cy="389580"/>
      </dsp:txXfrm>
    </dsp:sp>
    <dsp:sp modelId="{047C6185-8A33-4FDA-BE39-B0175176EA04}">
      <dsp:nvSpPr>
        <dsp:cNvPr id="0" name=""/>
        <dsp:cNvSpPr/>
      </dsp:nvSpPr>
      <dsp:spPr>
        <a:xfrm>
          <a:off x="0" y="2919976"/>
          <a:ext cx="5950801" cy="431730"/>
        </a:xfrm>
        <a:prstGeom prst="roundRect">
          <a:avLst/>
        </a:prstGeom>
        <a:solidFill>
          <a:schemeClr val="accent2">
            <a:shade val="80000"/>
            <a:hueOff val="-619669"/>
            <a:satOff val="-24749"/>
            <a:lumOff val="323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Paperwork Process</a:t>
          </a:r>
          <a:endParaRPr lang="en-US" sz="1800" kern="1200" dirty="0">
            <a:latin typeface="+mn-lt"/>
          </a:endParaRPr>
        </a:p>
      </dsp:txBody>
      <dsp:txXfrm>
        <a:off x="21075" y="2941051"/>
        <a:ext cx="5908651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971072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4825478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2191314" y="236894"/>
              </a:lnTo>
              <a:lnTo>
                <a:pt x="2191314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510196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4825478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4095039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3364601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4049319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4095039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2634163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2191314" y="0"/>
              </a:moveTo>
              <a:lnTo>
                <a:pt x="2191314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4227846" y="937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4360653" y="127104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Liz Doe, President</a:t>
          </a:r>
          <a:endParaRPr lang="en-US" sz="1100" kern="1200" dirty="0"/>
        </a:p>
      </dsp:txBody>
      <dsp:txXfrm>
        <a:off x="4382883" y="149334"/>
        <a:ext cx="1150802" cy="714531"/>
      </dsp:txXfrm>
    </dsp:sp>
    <dsp:sp modelId="{C94D316A-27B2-47AC-949C-B5B156226284}">
      <dsp:nvSpPr>
        <dsp:cNvPr id="0" name=""/>
        <dsp:cNvSpPr/>
      </dsp:nvSpPr>
      <dsp:spPr>
        <a:xfrm>
          <a:off x="2036532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2169339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Marcus James, Head of Accounting</a:t>
          </a:r>
          <a:endParaRPr lang="en-US" sz="1100" kern="1200" dirty="0"/>
        </a:p>
      </dsp:txBody>
      <dsp:txXfrm>
        <a:off x="2191569" y="1255948"/>
        <a:ext cx="1150802" cy="714531"/>
      </dsp:txXfrm>
    </dsp:sp>
    <dsp:sp modelId="{25D753D0-C818-490D-8D4F-FC10360AEC1B}">
      <dsp:nvSpPr>
        <dsp:cNvPr id="0" name=""/>
        <dsp:cNvSpPr/>
      </dsp:nvSpPr>
      <dsp:spPr>
        <a:xfrm>
          <a:off x="3497408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3630215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Bob Roberts, Sales Chief</a:t>
          </a:r>
          <a:endParaRPr lang="en-US" sz="1100" kern="1200" dirty="0"/>
        </a:p>
      </dsp:txBody>
      <dsp:txXfrm>
        <a:off x="3652445" y="1255948"/>
        <a:ext cx="1150802" cy="714531"/>
      </dsp:txXfrm>
    </dsp:sp>
    <dsp:sp modelId="{09F3091B-74A0-4FFF-B16C-9C04EAB95D98}">
      <dsp:nvSpPr>
        <dsp:cNvPr id="0" name=""/>
        <dsp:cNvSpPr/>
      </dsp:nvSpPr>
      <dsp:spPr>
        <a:xfrm>
          <a:off x="3497408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3630215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Jim Francks, Head Salesperson</a:t>
          </a:r>
          <a:endParaRPr lang="en-US" sz="1100" kern="1200"/>
        </a:p>
      </dsp:txBody>
      <dsp:txXfrm>
        <a:off x="3652445" y="2362561"/>
        <a:ext cx="1150802" cy="714531"/>
      </dsp:txXfrm>
    </dsp:sp>
    <dsp:sp modelId="{A22DD009-DACD-434C-A296-C71F58556982}">
      <dsp:nvSpPr>
        <dsp:cNvPr id="0" name=""/>
        <dsp:cNvSpPr/>
      </dsp:nvSpPr>
      <dsp:spPr>
        <a:xfrm>
          <a:off x="2766970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2899777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Beth White, Salesperson</a:t>
          </a:r>
          <a:endParaRPr lang="en-US" sz="1100" kern="1200"/>
        </a:p>
      </dsp:txBody>
      <dsp:txXfrm>
        <a:off x="2922007" y="3469175"/>
        <a:ext cx="1150802" cy="714531"/>
      </dsp:txXfrm>
    </dsp:sp>
    <dsp:sp modelId="{E92849FF-0EA8-4720-B40B-BFE8FEEC4EDD}">
      <dsp:nvSpPr>
        <dsp:cNvPr id="0" name=""/>
        <dsp:cNvSpPr/>
      </dsp:nvSpPr>
      <dsp:spPr>
        <a:xfrm>
          <a:off x="4227846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4360653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Luiz Ramierez, Salesperson</a:t>
          </a:r>
          <a:endParaRPr lang="en-US" sz="1100" kern="1200" dirty="0"/>
        </a:p>
      </dsp:txBody>
      <dsp:txXfrm>
        <a:off x="4382883" y="3469175"/>
        <a:ext cx="1150802" cy="714531"/>
      </dsp:txXfrm>
    </dsp:sp>
    <dsp:sp modelId="{43B233D9-59E6-40DC-B1CD-73BFE3B9DCF0}">
      <dsp:nvSpPr>
        <dsp:cNvPr id="0" name=""/>
        <dsp:cNvSpPr/>
      </dsp:nvSpPr>
      <dsp:spPr>
        <a:xfrm>
          <a:off x="4958284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5091091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Elizabeth Walter,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 Specialist</a:t>
          </a:r>
          <a:endParaRPr lang="en-US" sz="1100" kern="1200" dirty="0"/>
        </a:p>
      </dsp:txBody>
      <dsp:txXfrm>
        <a:off x="5113321" y="1255948"/>
        <a:ext cx="1150802" cy="714531"/>
      </dsp:txXfrm>
    </dsp:sp>
    <dsp:sp modelId="{DCBD1635-4BDE-4ABD-B209-8EAF71328662}">
      <dsp:nvSpPr>
        <dsp:cNvPr id="0" name=""/>
        <dsp:cNvSpPr/>
      </dsp:nvSpPr>
      <dsp:spPr>
        <a:xfrm>
          <a:off x="4958284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5091091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Todd Ham, Designer</a:t>
          </a:r>
          <a:endParaRPr lang="en-US" sz="1100" kern="1200"/>
        </a:p>
      </dsp:txBody>
      <dsp:txXfrm>
        <a:off x="5113321" y="2362561"/>
        <a:ext cx="1150802" cy="714531"/>
      </dsp:txXfrm>
    </dsp:sp>
    <dsp:sp modelId="{8375EECC-2586-48E7-9FA7-F6876F479547}">
      <dsp:nvSpPr>
        <dsp:cNvPr id="0" name=""/>
        <dsp:cNvSpPr/>
      </dsp:nvSpPr>
      <dsp:spPr>
        <a:xfrm>
          <a:off x="6419161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551968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Tom Bridge, Head of Advertising</a:t>
          </a:r>
          <a:endParaRPr lang="en-US" sz="1100" kern="1200"/>
        </a:p>
      </dsp:txBody>
      <dsp:txXfrm>
        <a:off x="6574198" y="1255948"/>
        <a:ext cx="1150802" cy="714531"/>
      </dsp:txXfrm>
    </dsp:sp>
    <dsp:sp modelId="{573F89A3-84BA-45C3-BBDB-3D68D5CCEC7A}">
      <dsp:nvSpPr>
        <dsp:cNvPr id="0" name=""/>
        <dsp:cNvSpPr/>
      </dsp:nvSpPr>
      <dsp:spPr>
        <a:xfrm>
          <a:off x="6419161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551968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Katie Drew, Associate</a:t>
          </a:r>
          <a:endParaRPr lang="en-US" sz="1100" kern="1200"/>
        </a:p>
      </dsp:txBody>
      <dsp:txXfrm>
        <a:off x="6574198" y="2362561"/>
        <a:ext cx="1150802" cy="714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3863869" y="2150599"/>
          <a:ext cx="2056023" cy="2056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Satisfied Client</a:t>
          </a:r>
          <a:endParaRPr lang="en-US" sz="3000" kern="1200" dirty="0"/>
        </a:p>
      </dsp:txBody>
      <dsp:txXfrm>
        <a:off x="4164967" y="2451697"/>
        <a:ext cx="1453827" cy="1453827"/>
      </dsp:txXfrm>
    </dsp:sp>
    <dsp:sp modelId="{43ECF5E7-5A4C-46D8-9AC6-27C79D9D1377}">
      <dsp:nvSpPr>
        <dsp:cNvPr id="0" name=""/>
        <dsp:cNvSpPr/>
      </dsp:nvSpPr>
      <dsp:spPr>
        <a:xfrm rot="20700000">
          <a:off x="5944730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6470023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Media Relations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 media outlets</a:t>
          </a:r>
          <a:endParaRPr lang="en-US" sz="1600" kern="1200" dirty="0"/>
        </a:p>
      </dsp:txBody>
      <dsp:txXfrm>
        <a:off x="6515789" y="1758544"/>
        <a:ext cx="1861690" cy="1471045"/>
      </dsp:txXfrm>
    </dsp:sp>
    <dsp:sp modelId="{09EAB628-81E1-48D7-B19B-619EDE0204F6}">
      <dsp:nvSpPr>
        <dsp:cNvPr id="0" name=""/>
        <dsp:cNvSpPr/>
      </dsp:nvSpPr>
      <dsp:spPr>
        <a:xfrm rot="17700000">
          <a:off x="4922819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5033042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Sales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 ad space</a:t>
          </a:r>
          <a:endParaRPr lang="en-US" sz="1600" kern="1200" dirty="0"/>
        </a:p>
      </dsp:txBody>
      <dsp:txXfrm>
        <a:off x="5078808" y="46017"/>
        <a:ext cx="1861690" cy="1471045"/>
      </dsp:txXfrm>
    </dsp:sp>
    <dsp:sp modelId="{60C9A54F-C5FB-4ED9-9F11-1D3395C946ED}">
      <dsp:nvSpPr>
        <dsp:cNvPr id="0" name=""/>
        <dsp:cNvSpPr/>
      </dsp:nvSpPr>
      <dsp:spPr>
        <a:xfrm rot="14700000">
          <a:off x="3333008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2797497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Design/Creative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2843263" y="46017"/>
        <a:ext cx="1861690" cy="1471045"/>
      </dsp:txXfrm>
    </dsp:sp>
    <dsp:sp modelId="{88B6481A-11AC-474A-8B43-ACD14F9FD966}">
      <dsp:nvSpPr>
        <dsp:cNvPr id="0" name=""/>
        <dsp:cNvSpPr/>
      </dsp:nvSpPr>
      <dsp:spPr>
        <a:xfrm rot="11700000">
          <a:off x="2311097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1360517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Advertising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1406283" y="1758544"/>
        <a:ext cx="1861690" cy="1471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20F65-2E61-4824-A138-B20ED76B4C42}">
      <dsp:nvSpPr>
        <dsp:cNvPr id="0" name=""/>
        <dsp:cNvSpPr/>
      </dsp:nvSpPr>
      <dsp:spPr>
        <a:xfrm>
          <a:off x="47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Paid Leave</a:t>
          </a:r>
          <a:endParaRPr lang="en-US" sz="1900" kern="1200" dirty="0"/>
        </a:p>
      </dsp:txBody>
      <dsp:txXfrm>
        <a:off x="47" y="4412"/>
        <a:ext cx="4571807" cy="547200"/>
      </dsp:txXfrm>
    </dsp:sp>
    <dsp:sp modelId="{0313DE61-A903-4C0A-B3E8-7E72C1C50183}">
      <dsp:nvSpPr>
        <dsp:cNvPr id="0" name=""/>
        <dsp:cNvSpPr/>
      </dsp:nvSpPr>
      <dsp:spPr>
        <a:xfrm>
          <a:off x="47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Organ donor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Holidays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 day extra per year</a:t>
          </a:r>
          <a:endParaRPr lang="en-US" sz="1900" kern="1200" dirty="0"/>
        </a:p>
      </dsp:txBody>
      <dsp:txXfrm>
        <a:off x="47" y="551612"/>
        <a:ext cx="4571807" cy="3650849"/>
      </dsp:txXfrm>
    </dsp:sp>
    <dsp:sp modelId="{F21F4FD3-956C-4014-AAEA-FC545FF9E425}">
      <dsp:nvSpPr>
        <dsp:cNvPr id="0" name=""/>
        <dsp:cNvSpPr/>
      </dsp:nvSpPr>
      <dsp:spPr>
        <a:xfrm>
          <a:off x="5211908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Unpaid Leave</a:t>
          </a:r>
          <a:endParaRPr lang="en-US" sz="1900" kern="1200" dirty="0"/>
        </a:p>
      </dsp:txBody>
      <dsp:txXfrm>
        <a:off x="5211908" y="4412"/>
        <a:ext cx="4571807" cy="547200"/>
      </dsp:txXfrm>
    </dsp:sp>
    <dsp:sp modelId="{A8F00408-AF69-401C-B218-4FED591FCB3E}">
      <dsp:nvSpPr>
        <dsp:cNvPr id="0" name=""/>
        <dsp:cNvSpPr/>
      </dsp:nvSpPr>
      <dsp:spPr>
        <a:xfrm>
          <a:off x="5211908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5211908" y="551612"/>
        <a:ext cx="4571807" cy="3650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8BB0-40FD-416C-A193-D18770E315F0}">
      <dsp:nvSpPr>
        <dsp:cNvPr id="0" name=""/>
        <dsp:cNvSpPr/>
      </dsp:nvSpPr>
      <dsp:spPr>
        <a:xfrm>
          <a:off x="8599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Supervisor provides paperwork to employee</a:t>
          </a:r>
          <a:endParaRPr lang="en-US" sz="2000" kern="1200" dirty="0"/>
        </a:p>
      </dsp:txBody>
      <dsp:txXfrm>
        <a:off x="1036658" y="1075378"/>
        <a:ext cx="3084179" cy="2056118"/>
      </dsp:txXfrm>
    </dsp:sp>
    <dsp:sp modelId="{BCD317F3-FD72-4365-A083-57F16C10037E}">
      <dsp:nvSpPr>
        <dsp:cNvPr id="0" name=""/>
        <dsp:cNvSpPr/>
      </dsp:nvSpPr>
      <dsp:spPr>
        <a:xfrm>
          <a:off x="4634866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Employee submits paperwork within one week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Tax forms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401(k)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Emergency contact information</a:t>
          </a:r>
          <a:endParaRPr lang="en-US" sz="1200" kern="1200" dirty="0"/>
        </a:p>
      </dsp:txBody>
      <dsp:txXfrm>
        <a:off x="5662925" y="1075378"/>
        <a:ext cx="3084179" cy="205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val 8" hidden="1"/>
          <p:cNvSpPr/>
          <p:nvPr userDrawn="1"/>
        </p:nvSpPr>
        <p:spPr>
          <a:xfrm>
            <a:off x="9953170" y="4389120"/>
            <a:ext cx="472993" cy="4410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hidden="1"/>
          <p:cNvSpPr/>
          <p:nvPr userDrawn="1"/>
        </p:nvSpPr>
        <p:spPr>
          <a:xfrm>
            <a:off x="10042607" y="4419600"/>
            <a:ext cx="320593" cy="33111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90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52800" y="1524000"/>
            <a:ext cx="54864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1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.glen@adworks.com" TargetMode="External"/><Relationship Id="rId2" Type="http://schemas.openxmlformats.org/officeDocument/2006/relationships/hyperlink" Target="http://www.gcflearnfre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lroscoe\AppData\Roaming\Microsoft\Windows\Network%20Shortcuts\AdWorks%20employee%20benefits%20guide.docx" TargetMode="External"/><Relationship Id="rId4" Type="http://schemas.openxmlformats.org/officeDocument/2006/relationships/hyperlink" Target="https://www.usa.gov/retir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Adworks Agency 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800" dirty="0" smtClean="0"/>
              <a:t>Advertising on Target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6005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39874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Free Online Learning </a:t>
            </a:r>
            <a:r>
              <a:rPr lang="en-US" sz="2800" dirty="0" smtClean="0"/>
              <a:t>&amp; Computer Training: Great website for Microsoft Office classes,  </a:t>
            </a:r>
            <a:r>
              <a:rPr lang="en-US" sz="2800" dirty="0"/>
              <a:t>c</a:t>
            </a:r>
            <a:r>
              <a:rPr lang="en-US" sz="2800" dirty="0" smtClean="0"/>
              <a:t>omputer basics, and more</a:t>
            </a:r>
          </a:p>
          <a:p>
            <a:r>
              <a:rPr lang="en-US" sz="2800" dirty="0" smtClean="0"/>
              <a:t>Offline Resources: Contact </a:t>
            </a:r>
            <a:r>
              <a:rPr lang="en-US" sz="2800" dirty="0" err="1" smtClean="0">
                <a:hlinkClick r:id="rId3"/>
              </a:rPr>
              <a:t>Weylon</a:t>
            </a:r>
            <a:r>
              <a:rPr lang="en-US" sz="2800" dirty="0" smtClean="0">
                <a:hlinkClick r:id="rId3"/>
              </a:rPr>
              <a:t> Glen</a:t>
            </a:r>
            <a:r>
              <a:rPr lang="en-US" sz="2800" dirty="0" smtClean="0"/>
              <a:t>, Director of Human Resources</a:t>
            </a:r>
          </a:p>
          <a:p>
            <a:r>
              <a:rPr lang="en-US" sz="2800" dirty="0" smtClean="0"/>
              <a:t>Financial and Retirement Planning</a:t>
            </a:r>
          </a:p>
          <a:p>
            <a:pPr lvl="1"/>
            <a:r>
              <a:rPr lang="en-US" sz="2800" dirty="0" smtClean="0">
                <a:hlinkClick r:id="rId4"/>
              </a:rPr>
              <a:t>USA.gov Retirement Resources</a:t>
            </a:r>
            <a:endParaRPr lang="en-US" sz="2800" dirty="0" smtClean="0"/>
          </a:p>
          <a:p>
            <a:r>
              <a:rPr lang="en-US" sz="2800" dirty="0" smtClean="0"/>
              <a:t>The most recent copy of our financial report</a:t>
            </a:r>
          </a:p>
          <a:p>
            <a:pPr lvl="1"/>
            <a:r>
              <a:rPr lang="en-US" sz="2800" dirty="0" smtClean="0">
                <a:hlinkClick r:id="rId5" action="ppaction://hlinkfile"/>
              </a:rPr>
              <a:t>AdWorks Employee Benefits Guide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49782"/>
              </p:ext>
            </p:extLst>
          </p:nvPr>
        </p:nvGraphicFramePr>
        <p:xfrm>
          <a:off x="2892848" y="1921445"/>
          <a:ext cx="5950801" cy="337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Full-service marketing, advertising, and design firm serving regional and national clients </a:t>
            </a:r>
          </a:p>
          <a:p>
            <a:r>
              <a:rPr lang="en-US" sz="2800" dirty="0" smtClean="0"/>
              <a:t>Started in 1989</a:t>
            </a:r>
          </a:p>
          <a:p>
            <a:r>
              <a:rPr lang="en-US" sz="2800" dirty="0" smtClean="0"/>
              <a:t>Build and position </a:t>
            </a:r>
            <a:r>
              <a:rPr lang="en-US" sz="2800" dirty="0"/>
              <a:t>b</a:t>
            </a:r>
            <a:r>
              <a:rPr lang="en-US" sz="2800" dirty="0" smtClean="0"/>
              <a:t>rands</a:t>
            </a:r>
          </a:p>
          <a:p>
            <a:pPr lvl="1"/>
            <a:r>
              <a:rPr lang="en-US" sz="2800" dirty="0" smtClean="0"/>
              <a:t>Print, TV, &amp; online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5" y="2791968"/>
            <a:ext cx="4011168" cy="26456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9" y="2294242"/>
            <a:ext cx="4722721" cy="3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2013 Cleo Award Winner Print: Direct Mail</a:t>
            </a:r>
          </a:p>
          <a:p>
            <a:r>
              <a:rPr lang="en-US" sz="2800" dirty="0"/>
              <a:t>Triangle Business of the Year (2009)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Local Disaster Relief Fund &amp; Fight the Drought Awareness Ads</a:t>
            </a:r>
          </a:p>
          <a:p>
            <a:r>
              <a:rPr lang="en-US" sz="2800" dirty="0"/>
              <a:t>2008 </a:t>
            </a:r>
            <a:r>
              <a:rPr lang="en-US" sz="2800" dirty="0" smtClean="0"/>
              <a:t>Ad: </a:t>
            </a:r>
            <a:r>
              <a:rPr lang="en-US" sz="2800" dirty="0" err="1" smtClean="0"/>
              <a:t>Tich</a:t>
            </a:r>
            <a:r>
              <a:rPr lang="en-US" sz="2800" dirty="0" smtClean="0"/>
              <a:t> </a:t>
            </a:r>
            <a:r>
              <a:rPr lang="en-US" sz="2800" dirty="0"/>
              <a:t>Award for Best Banner Ad &amp; Best Next Generation Ad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43" y="2447544"/>
            <a:ext cx="2663952" cy="3334512"/>
          </a:xfrm>
        </p:spPr>
      </p:pic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3604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6894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(PPO).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Get Fit Now program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800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comprehensive medical coverage for individuals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335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Banded</vt:lpstr>
      <vt:lpstr>Adworks Agency 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2013-07-30T16:43:34Z</dcterms:created>
  <dcterms:modified xsi:type="dcterms:W3CDTF">2016-03-03T15:57:19Z</dcterms:modified>
</cp:coreProperties>
</file>